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1" r:id="rId5"/>
    <p:sldId id="272" r:id="rId6"/>
    <p:sldId id="260" r:id="rId7"/>
    <p:sldId id="263" r:id="rId8"/>
    <p:sldId id="266" r:id="rId9"/>
    <p:sldId id="267" r:id="rId10"/>
    <p:sldId id="268" r:id="rId11"/>
    <p:sldId id="258" r:id="rId12"/>
    <p:sldId id="265" r:id="rId13"/>
    <p:sldId id="259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6CBEA-2C61-41CC-9A43-20BC1400F78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DD88B9B-A885-4F40-9A57-A18A714D6ABD}">
      <dgm:prSet/>
      <dgm:spPr/>
      <dgm:t>
        <a:bodyPr/>
        <a:lstStyle/>
        <a:p>
          <a:r>
            <a:rPr lang="fr-FR"/>
            <a:t>1 – créer et développer une activité</a:t>
          </a:r>
          <a:endParaRPr lang="en-US"/>
        </a:p>
      </dgm:t>
    </dgm:pt>
    <dgm:pt modelId="{CDE47840-18B2-4B79-A6C6-802042A6B209}" type="parTrans" cxnId="{70FC3035-96B6-4DCB-B477-A9172DF7F8B2}">
      <dgm:prSet/>
      <dgm:spPr/>
      <dgm:t>
        <a:bodyPr/>
        <a:lstStyle/>
        <a:p>
          <a:endParaRPr lang="en-US"/>
        </a:p>
      </dgm:t>
    </dgm:pt>
    <dgm:pt modelId="{A8F49E5A-616E-4999-B978-33AD7F969F53}" type="sibTrans" cxnId="{70FC3035-96B6-4DCB-B477-A9172DF7F8B2}">
      <dgm:prSet/>
      <dgm:spPr/>
      <dgm:t>
        <a:bodyPr/>
        <a:lstStyle/>
        <a:p>
          <a:endParaRPr lang="en-US"/>
        </a:p>
      </dgm:t>
    </dgm:pt>
    <dgm:pt modelId="{431DDFB0-361D-4180-A14C-233161468673}">
      <dgm:prSet/>
      <dgm:spPr/>
      <dgm:t>
        <a:bodyPr/>
        <a:lstStyle/>
        <a:p>
          <a:r>
            <a:rPr lang="fr-FR"/>
            <a:t>2 – être acteur des JO de Paris 2024</a:t>
          </a:r>
          <a:endParaRPr lang="en-US"/>
        </a:p>
      </dgm:t>
    </dgm:pt>
    <dgm:pt modelId="{37C9EDA6-BEDF-442C-BA1E-0B03B3B3CB13}" type="parTrans" cxnId="{8AC8E8A8-8FDA-4366-BE0D-3A1C2DE335D8}">
      <dgm:prSet/>
      <dgm:spPr/>
      <dgm:t>
        <a:bodyPr/>
        <a:lstStyle/>
        <a:p>
          <a:endParaRPr lang="en-US"/>
        </a:p>
      </dgm:t>
    </dgm:pt>
    <dgm:pt modelId="{F75E3B45-C126-4725-A62B-C33AD75A0905}" type="sibTrans" cxnId="{8AC8E8A8-8FDA-4366-BE0D-3A1C2DE335D8}">
      <dgm:prSet/>
      <dgm:spPr/>
      <dgm:t>
        <a:bodyPr/>
        <a:lstStyle/>
        <a:p>
          <a:endParaRPr lang="en-US"/>
        </a:p>
      </dgm:t>
    </dgm:pt>
    <dgm:pt modelId="{0AC1B277-73F1-4284-8746-ACA852D3A741}">
      <dgm:prSet/>
      <dgm:spPr/>
      <dgm:t>
        <a:bodyPr/>
        <a:lstStyle/>
        <a:p>
          <a:r>
            <a:rPr lang="fr-FR"/>
            <a:t>3- actions en faveur du club de demain</a:t>
          </a:r>
          <a:endParaRPr lang="en-US"/>
        </a:p>
      </dgm:t>
    </dgm:pt>
    <dgm:pt modelId="{763892FC-4FCF-4FF4-9B04-ABA9E8F7D57C}" type="parTrans" cxnId="{51AFE3AD-0E6F-4494-A284-A5D774CEA9D1}">
      <dgm:prSet/>
      <dgm:spPr/>
      <dgm:t>
        <a:bodyPr/>
        <a:lstStyle/>
        <a:p>
          <a:endParaRPr lang="en-US"/>
        </a:p>
      </dgm:t>
    </dgm:pt>
    <dgm:pt modelId="{C4C75833-1369-4C2F-9C74-DE72A4AF605A}" type="sibTrans" cxnId="{51AFE3AD-0E6F-4494-A284-A5D774CEA9D1}">
      <dgm:prSet/>
      <dgm:spPr/>
      <dgm:t>
        <a:bodyPr/>
        <a:lstStyle/>
        <a:p>
          <a:endParaRPr lang="en-US"/>
        </a:p>
      </dgm:t>
    </dgm:pt>
    <dgm:pt modelId="{06AAEC5F-B31C-4F50-B529-7CB94B83E677}">
      <dgm:prSet/>
      <dgm:spPr/>
      <dgm:t>
        <a:bodyPr/>
        <a:lstStyle/>
        <a:p>
          <a:r>
            <a:rPr lang="fr-FR"/>
            <a:t>4 – valoriser les clubs formateurs</a:t>
          </a:r>
          <a:endParaRPr lang="en-US"/>
        </a:p>
      </dgm:t>
    </dgm:pt>
    <dgm:pt modelId="{C38FAEB7-36F1-4F97-B9DB-6A8D5654B77B}" type="parTrans" cxnId="{6F75C430-F951-44C2-B2C6-2F00A39CF65B}">
      <dgm:prSet/>
      <dgm:spPr/>
      <dgm:t>
        <a:bodyPr/>
        <a:lstStyle/>
        <a:p>
          <a:endParaRPr lang="en-US"/>
        </a:p>
      </dgm:t>
    </dgm:pt>
    <dgm:pt modelId="{80DE7BEE-D57A-49D9-AC46-562DAE0C8A03}" type="sibTrans" cxnId="{6F75C430-F951-44C2-B2C6-2F00A39CF65B}">
      <dgm:prSet/>
      <dgm:spPr/>
      <dgm:t>
        <a:bodyPr/>
        <a:lstStyle/>
        <a:p>
          <a:endParaRPr lang="en-US"/>
        </a:p>
      </dgm:t>
    </dgm:pt>
    <dgm:pt modelId="{045FB10F-AFC1-4E24-8D3C-55ADFA9A7EB6}">
      <dgm:prSet/>
      <dgm:spPr/>
      <dgm:t>
        <a:bodyPr/>
        <a:lstStyle/>
        <a:p>
          <a:r>
            <a:rPr lang="fr-FR"/>
            <a:t>5- soutien spécifique aux clubs de – de 100 licenciés</a:t>
          </a:r>
          <a:endParaRPr lang="en-US"/>
        </a:p>
      </dgm:t>
    </dgm:pt>
    <dgm:pt modelId="{6A76726A-72CC-4817-80C9-F956B7C1881F}" type="parTrans" cxnId="{CA608E37-1A61-4F93-9B78-823762415DF4}">
      <dgm:prSet/>
      <dgm:spPr/>
      <dgm:t>
        <a:bodyPr/>
        <a:lstStyle/>
        <a:p>
          <a:endParaRPr lang="en-US"/>
        </a:p>
      </dgm:t>
    </dgm:pt>
    <dgm:pt modelId="{5458E83C-B456-4399-A070-5CC103B03C2B}" type="sibTrans" cxnId="{CA608E37-1A61-4F93-9B78-823762415DF4}">
      <dgm:prSet/>
      <dgm:spPr/>
      <dgm:t>
        <a:bodyPr/>
        <a:lstStyle/>
        <a:p>
          <a:endParaRPr lang="en-US"/>
        </a:p>
      </dgm:t>
    </dgm:pt>
    <dgm:pt modelId="{B49FDB48-2762-4E3E-B6DF-B09C9E1B6E9B}" type="pres">
      <dgm:prSet presAssocID="{A986CBEA-2C61-41CC-9A43-20BC1400F784}" presName="vert0" presStyleCnt="0">
        <dgm:presLayoutVars>
          <dgm:dir/>
          <dgm:animOne val="branch"/>
          <dgm:animLvl val="lvl"/>
        </dgm:presLayoutVars>
      </dgm:prSet>
      <dgm:spPr/>
    </dgm:pt>
    <dgm:pt modelId="{A9286919-738B-4B31-A0B7-B32A9C9DD096}" type="pres">
      <dgm:prSet presAssocID="{3DD88B9B-A885-4F40-9A57-A18A714D6ABD}" presName="thickLine" presStyleLbl="alignNode1" presStyleIdx="0" presStyleCnt="5"/>
      <dgm:spPr/>
    </dgm:pt>
    <dgm:pt modelId="{78A31967-E381-4D3F-8056-C839236BB005}" type="pres">
      <dgm:prSet presAssocID="{3DD88B9B-A885-4F40-9A57-A18A714D6ABD}" presName="horz1" presStyleCnt="0"/>
      <dgm:spPr/>
    </dgm:pt>
    <dgm:pt modelId="{46316808-A31E-4C1D-8FDA-1894D005F188}" type="pres">
      <dgm:prSet presAssocID="{3DD88B9B-A885-4F40-9A57-A18A714D6ABD}" presName="tx1" presStyleLbl="revTx" presStyleIdx="0" presStyleCnt="5"/>
      <dgm:spPr/>
    </dgm:pt>
    <dgm:pt modelId="{10FA8DA7-C81C-4657-94D6-DBA948AAD488}" type="pres">
      <dgm:prSet presAssocID="{3DD88B9B-A885-4F40-9A57-A18A714D6ABD}" presName="vert1" presStyleCnt="0"/>
      <dgm:spPr/>
    </dgm:pt>
    <dgm:pt modelId="{FB86BBF7-E9E1-4915-9733-87212E0D58CF}" type="pres">
      <dgm:prSet presAssocID="{431DDFB0-361D-4180-A14C-233161468673}" presName="thickLine" presStyleLbl="alignNode1" presStyleIdx="1" presStyleCnt="5"/>
      <dgm:spPr/>
    </dgm:pt>
    <dgm:pt modelId="{19DC890F-7781-4E1B-BCF2-760B571D728F}" type="pres">
      <dgm:prSet presAssocID="{431DDFB0-361D-4180-A14C-233161468673}" presName="horz1" presStyleCnt="0"/>
      <dgm:spPr/>
    </dgm:pt>
    <dgm:pt modelId="{0F418759-05E5-40D2-85A1-BDC8B8276E1C}" type="pres">
      <dgm:prSet presAssocID="{431DDFB0-361D-4180-A14C-233161468673}" presName="tx1" presStyleLbl="revTx" presStyleIdx="1" presStyleCnt="5"/>
      <dgm:spPr/>
    </dgm:pt>
    <dgm:pt modelId="{EC0E5BBC-CAC3-4122-8B76-F4A9C9C7948D}" type="pres">
      <dgm:prSet presAssocID="{431DDFB0-361D-4180-A14C-233161468673}" presName="vert1" presStyleCnt="0"/>
      <dgm:spPr/>
    </dgm:pt>
    <dgm:pt modelId="{A7B23FED-4771-4989-8011-A04201DFE221}" type="pres">
      <dgm:prSet presAssocID="{0AC1B277-73F1-4284-8746-ACA852D3A741}" presName="thickLine" presStyleLbl="alignNode1" presStyleIdx="2" presStyleCnt="5"/>
      <dgm:spPr/>
    </dgm:pt>
    <dgm:pt modelId="{86C4D36A-32D9-4A4B-B0D6-969BB395EAC5}" type="pres">
      <dgm:prSet presAssocID="{0AC1B277-73F1-4284-8746-ACA852D3A741}" presName="horz1" presStyleCnt="0"/>
      <dgm:spPr/>
    </dgm:pt>
    <dgm:pt modelId="{A5793E16-749A-4485-8946-9AC23D02B79A}" type="pres">
      <dgm:prSet presAssocID="{0AC1B277-73F1-4284-8746-ACA852D3A741}" presName="tx1" presStyleLbl="revTx" presStyleIdx="2" presStyleCnt="5"/>
      <dgm:spPr/>
    </dgm:pt>
    <dgm:pt modelId="{856D3982-10C1-477E-96F7-8402703CB1B0}" type="pres">
      <dgm:prSet presAssocID="{0AC1B277-73F1-4284-8746-ACA852D3A741}" presName="vert1" presStyleCnt="0"/>
      <dgm:spPr/>
    </dgm:pt>
    <dgm:pt modelId="{93087CEC-FC53-4092-ADE7-3ED3E4CF63DC}" type="pres">
      <dgm:prSet presAssocID="{06AAEC5F-B31C-4F50-B529-7CB94B83E677}" presName="thickLine" presStyleLbl="alignNode1" presStyleIdx="3" presStyleCnt="5"/>
      <dgm:spPr/>
    </dgm:pt>
    <dgm:pt modelId="{FB234758-3D61-4948-8FAF-50BA29B758E0}" type="pres">
      <dgm:prSet presAssocID="{06AAEC5F-B31C-4F50-B529-7CB94B83E677}" presName="horz1" presStyleCnt="0"/>
      <dgm:spPr/>
    </dgm:pt>
    <dgm:pt modelId="{1B5DC281-DC68-4ACB-808E-332BA9223F70}" type="pres">
      <dgm:prSet presAssocID="{06AAEC5F-B31C-4F50-B529-7CB94B83E677}" presName="tx1" presStyleLbl="revTx" presStyleIdx="3" presStyleCnt="5"/>
      <dgm:spPr/>
    </dgm:pt>
    <dgm:pt modelId="{87C0E9E7-5C07-4013-924B-B493CBBFC1CB}" type="pres">
      <dgm:prSet presAssocID="{06AAEC5F-B31C-4F50-B529-7CB94B83E677}" presName="vert1" presStyleCnt="0"/>
      <dgm:spPr/>
    </dgm:pt>
    <dgm:pt modelId="{7AE07CB9-4D06-44D5-A4BC-83FE50A8C6BB}" type="pres">
      <dgm:prSet presAssocID="{045FB10F-AFC1-4E24-8D3C-55ADFA9A7EB6}" presName="thickLine" presStyleLbl="alignNode1" presStyleIdx="4" presStyleCnt="5"/>
      <dgm:spPr/>
    </dgm:pt>
    <dgm:pt modelId="{79BCC92A-D3BD-43F6-AD38-8146E43AA537}" type="pres">
      <dgm:prSet presAssocID="{045FB10F-AFC1-4E24-8D3C-55ADFA9A7EB6}" presName="horz1" presStyleCnt="0"/>
      <dgm:spPr/>
    </dgm:pt>
    <dgm:pt modelId="{FA17AA6D-5ED8-4ED5-BBC9-A0B7073A90D1}" type="pres">
      <dgm:prSet presAssocID="{045FB10F-AFC1-4E24-8D3C-55ADFA9A7EB6}" presName="tx1" presStyleLbl="revTx" presStyleIdx="4" presStyleCnt="5"/>
      <dgm:spPr/>
    </dgm:pt>
    <dgm:pt modelId="{6BDF4E76-FB87-4F21-8094-C1A9160F72E0}" type="pres">
      <dgm:prSet presAssocID="{045FB10F-AFC1-4E24-8D3C-55ADFA9A7EB6}" presName="vert1" presStyleCnt="0"/>
      <dgm:spPr/>
    </dgm:pt>
  </dgm:ptLst>
  <dgm:cxnLst>
    <dgm:cxn modelId="{FD70E613-D3A6-4C84-9449-9A79AA91F519}" type="presOf" srcId="{A986CBEA-2C61-41CC-9A43-20BC1400F784}" destId="{B49FDB48-2762-4E3E-B6DF-B09C9E1B6E9B}" srcOrd="0" destOrd="0" presId="urn:microsoft.com/office/officeart/2008/layout/LinedList"/>
    <dgm:cxn modelId="{6F75C430-F951-44C2-B2C6-2F00A39CF65B}" srcId="{A986CBEA-2C61-41CC-9A43-20BC1400F784}" destId="{06AAEC5F-B31C-4F50-B529-7CB94B83E677}" srcOrd="3" destOrd="0" parTransId="{C38FAEB7-36F1-4F97-B9DB-6A8D5654B77B}" sibTransId="{80DE7BEE-D57A-49D9-AC46-562DAE0C8A03}"/>
    <dgm:cxn modelId="{70FC3035-96B6-4DCB-B477-A9172DF7F8B2}" srcId="{A986CBEA-2C61-41CC-9A43-20BC1400F784}" destId="{3DD88B9B-A885-4F40-9A57-A18A714D6ABD}" srcOrd="0" destOrd="0" parTransId="{CDE47840-18B2-4B79-A6C6-802042A6B209}" sibTransId="{A8F49E5A-616E-4999-B978-33AD7F969F53}"/>
    <dgm:cxn modelId="{CA608E37-1A61-4F93-9B78-823762415DF4}" srcId="{A986CBEA-2C61-41CC-9A43-20BC1400F784}" destId="{045FB10F-AFC1-4E24-8D3C-55ADFA9A7EB6}" srcOrd="4" destOrd="0" parTransId="{6A76726A-72CC-4817-80C9-F956B7C1881F}" sibTransId="{5458E83C-B456-4399-A070-5CC103B03C2B}"/>
    <dgm:cxn modelId="{C4E5E63F-CF3D-4005-819C-A474DCD162F4}" type="presOf" srcId="{0AC1B277-73F1-4284-8746-ACA852D3A741}" destId="{A5793E16-749A-4485-8946-9AC23D02B79A}" srcOrd="0" destOrd="0" presId="urn:microsoft.com/office/officeart/2008/layout/LinedList"/>
    <dgm:cxn modelId="{D9606D7B-1BB3-4C80-8593-A03B33F29CB0}" type="presOf" srcId="{431DDFB0-361D-4180-A14C-233161468673}" destId="{0F418759-05E5-40D2-85A1-BDC8B8276E1C}" srcOrd="0" destOrd="0" presId="urn:microsoft.com/office/officeart/2008/layout/LinedList"/>
    <dgm:cxn modelId="{8AC8E8A8-8FDA-4366-BE0D-3A1C2DE335D8}" srcId="{A986CBEA-2C61-41CC-9A43-20BC1400F784}" destId="{431DDFB0-361D-4180-A14C-233161468673}" srcOrd="1" destOrd="0" parTransId="{37C9EDA6-BEDF-442C-BA1E-0B03B3B3CB13}" sibTransId="{F75E3B45-C126-4725-A62B-C33AD75A0905}"/>
    <dgm:cxn modelId="{ABE5BDAB-E37F-4E6C-9319-1363092872FF}" type="presOf" srcId="{3DD88B9B-A885-4F40-9A57-A18A714D6ABD}" destId="{46316808-A31E-4C1D-8FDA-1894D005F188}" srcOrd="0" destOrd="0" presId="urn:microsoft.com/office/officeart/2008/layout/LinedList"/>
    <dgm:cxn modelId="{88C710AD-D1AE-46A2-8FBB-BD22FD556422}" type="presOf" srcId="{06AAEC5F-B31C-4F50-B529-7CB94B83E677}" destId="{1B5DC281-DC68-4ACB-808E-332BA9223F70}" srcOrd="0" destOrd="0" presId="urn:microsoft.com/office/officeart/2008/layout/LinedList"/>
    <dgm:cxn modelId="{51AFE3AD-0E6F-4494-A284-A5D774CEA9D1}" srcId="{A986CBEA-2C61-41CC-9A43-20BC1400F784}" destId="{0AC1B277-73F1-4284-8746-ACA852D3A741}" srcOrd="2" destOrd="0" parTransId="{763892FC-4FCF-4FF4-9B04-ABA9E8F7D57C}" sibTransId="{C4C75833-1369-4C2F-9C74-DE72A4AF605A}"/>
    <dgm:cxn modelId="{06CC16B5-E52C-46A7-9E9F-04CD80E4B987}" type="presOf" srcId="{045FB10F-AFC1-4E24-8D3C-55ADFA9A7EB6}" destId="{FA17AA6D-5ED8-4ED5-BBC9-A0B7073A90D1}" srcOrd="0" destOrd="0" presId="urn:microsoft.com/office/officeart/2008/layout/LinedList"/>
    <dgm:cxn modelId="{8BDF3959-B6C6-4597-AE3B-BCD9E75D70F1}" type="presParOf" srcId="{B49FDB48-2762-4E3E-B6DF-B09C9E1B6E9B}" destId="{A9286919-738B-4B31-A0B7-B32A9C9DD096}" srcOrd="0" destOrd="0" presId="urn:microsoft.com/office/officeart/2008/layout/LinedList"/>
    <dgm:cxn modelId="{58ED785F-B8E6-4F88-82C7-D84A471C2EB4}" type="presParOf" srcId="{B49FDB48-2762-4E3E-B6DF-B09C9E1B6E9B}" destId="{78A31967-E381-4D3F-8056-C839236BB005}" srcOrd="1" destOrd="0" presId="urn:microsoft.com/office/officeart/2008/layout/LinedList"/>
    <dgm:cxn modelId="{85A2D60D-90D7-4125-B931-65DEDE63847F}" type="presParOf" srcId="{78A31967-E381-4D3F-8056-C839236BB005}" destId="{46316808-A31E-4C1D-8FDA-1894D005F188}" srcOrd="0" destOrd="0" presId="urn:microsoft.com/office/officeart/2008/layout/LinedList"/>
    <dgm:cxn modelId="{B36F73AC-82B4-49D1-9372-947F97584F8C}" type="presParOf" srcId="{78A31967-E381-4D3F-8056-C839236BB005}" destId="{10FA8DA7-C81C-4657-94D6-DBA948AAD488}" srcOrd="1" destOrd="0" presId="urn:microsoft.com/office/officeart/2008/layout/LinedList"/>
    <dgm:cxn modelId="{A893ADD6-76DF-46C9-9685-31D1299F47D0}" type="presParOf" srcId="{B49FDB48-2762-4E3E-B6DF-B09C9E1B6E9B}" destId="{FB86BBF7-E9E1-4915-9733-87212E0D58CF}" srcOrd="2" destOrd="0" presId="urn:microsoft.com/office/officeart/2008/layout/LinedList"/>
    <dgm:cxn modelId="{ED4E155F-EA52-4959-B8AF-35B11C3C699A}" type="presParOf" srcId="{B49FDB48-2762-4E3E-B6DF-B09C9E1B6E9B}" destId="{19DC890F-7781-4E1B-BCF2-760B571D728F}" srcOrd="3" destOrd="0" presId="urn:microsoft.com/office/officeart/2008/layout/LinedList"/>
    <dgm:cxn modelId="{9BA25333-AB74-4155-8BA1-0EB5A5DF39EA}" type="presParOf" srcId="{19DC890F-7781-4E1B-BCF2-760B571D728F}" destId="{0F418759-05E5-40D2-85A1-BDC8B8276E1C}" srcOrd="0" destOrd="0" presId="urn:microsoft.com/office/officeart/2008/layout/LinedList"/>
    <dgm:cxn modelId="{B4797900-4DD2-4132-ACE2-895E39184F9D}" type="presParOf" srcId="{19DC890F-7781-4E1B-BCF2-760B571D728F}" destId="{EC0E5BBC-CAC3-4122-8B76-F4A9C9C7948D}" srcOrd="1" destOrd="0" presId="urn:microsoft.com/office/officeart/2008/layout/LinedList"/>
    <dgm:cxn modelId="{417AEA6F-1F2E-4DDA-B952-F2DB86009769}" type="presParOf" srcId="{B49FDB48-2762-4E3E-B6DF-B09C9E1B6E9B}" destId="{A7B23FED-4771-4989-8011-A04201DFE221}" srcOrd="4" destOrd="0" presId="urn:microsoft.com/office/officeart/2008/layout/LinedList"/>
    <dgm:cxn modelId="{C5D8CC93-5490-4FCB-834D-C0D57FDC26E5}" type="presParOf" srcId="{B49FDB48-2762-4E3E-B6DF-B09C9E1B6E9B}" destId="{86C4D36A-32D9-4A4B-B0D6-969BB395EAC5}" srcOrd="5" destOrd="0" presId="urn:microsoft.com/office/officeart/2008/layout/LinedList"/>
    <dgm:cxn modelId="{882AC93D-E395-4D03-8FBB-CED487137E99}" type="presParOf" srcId="{86C4D36A-32D9-4A4B-B0D6-969BB395EAC5}" destId="{A5793E16-749A-4485-8946-9AC23D02B79A}" srcOrd="0" destOrd="0" presId="urn:microsoft.com/office/officeart/2008/layout/LinedList"/>
    <dgm:cxn modelId="{A29921D8-A462-4F05-BAC2-B86381284C43}" type="presParOf" srcId="{86C4D36A-32D9-4A4B-B0D6-969BB395EAC5}" destId="{856D3982-10C1-477E-96F7-8402703CB1B0}" srcOrd="1" destOrd="0" presId="urn:microsoft.com/office/officeart/2008/layout/LinedList"/>
    <dgm:cxn modelId="{23DFD20B-38AD-4265-A53C-3622802CEEF6}" type="presParOf" srcId="{B49FDB48-2762-4E3E-B6DF-B09C9E1B6E9B}" destId="{93087CEC-FC53-4092-ADE7-3ED3E4CF63DC}" srcOrd="6" destOrd="0" presId="urn:microsoft.com/office/officeart/2008/layout/LinedList"/>
    <dgm:cxn modelId="{AC6F724F-1C2A-409A-8F4D-E9DC9D9D188F}" type="presParOf" srcId="{B49FDB48-2762-4E3E-B6DF-B09C9E1B6E9B}" destId="{FB234758-3D61-4948-8FAF-50BA29B758E0}" srcOrd="7" destOrd="0" presId="urn:microsoft.com/office/officeart/2008/layout/LinedList"/>
    <dgm:cxn modelId="{EBAAC0FF-95D1-4EA4-809F-D0BA92AC99F2}" type="presParOf" srcId="{FB234758-3D61-4948-8FAF-50BA29B758E0}" destId="{1B5DC281-DC68-4ACB-808E-332BA9223F70}" srcOrd="0" destOrd="0" presId="urn:microsoft.com/office/officeart/2008/layout/LinedList"/>
    <dgm:cxn modelId="{845FE9C2-F259-4566-96B6-95BF10676C58}" type="presParOf" srcId="{FB234758-3D61-4948-8FAF-50BA29B758E0}" destId="{87C0E9E7-5C07-4013-924B-B493CBBFC1CB}" srcOrd="1" destOrd="0" presId="urn:microsoft.com/office/officeart/2008/layout/LinedList"/>
    <dgm:cxn modelId="{A4883204-11C5-4D6B-977D-25EB7A3C5A96}" type="presParOf" srcId="{B49FDB48-2762-4E3E-B6DF-B09C9E1B6E9B}" destId="{7AE07CB9-4D06-44D5-A4BC-83FE50A8C6BB}" srcOrd="8" destOrd="0" presId="urn:microsoft.com/office/officeart/2008/layout/LinedList"/>
    <dgm:cxn modelId="{C33D84F4-F395-407F-988C-AE6D2213EDFE}" type="presParOf" srcId="{B49FDB48-2762-4E3E-B6DF-B09C9E1B6E9B}" destId="{79BCC92A-D3BD-43F6-AD38-8146E43AA537}" srcOrd="9" destOrd="0" presId="urn:microsoft.com/office/officeart/2008/layout/LinedList"/>
    <dgm:cxn modelId="{E6DDECF2-4B2C-469F-B8C5-D92C233B8E60}" type="presParOf" srcId="{79BCC92A-D3BD-43F6-AD38-8146E43AA537}" destId="{FA17AA6D-5ED8-4ED5-BBC9-A0B7073A90D1}" srcOrd="0" destOrd="0" presId="urn:microsoft.com/office/officeart/2008/layout/LinedList"/>
    <dgm:cxn modelId="{4E780444-937C-4238-B460-27B218C65CF1}" type="presParOf" srcId="{79BCC92A-D3BD-43F6-AD38-8146E43AA537}" destId="{6BDF4E76-FB87-4F21-8094-C1A9160F72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C4FCF-EE99-4C9B-B323-8A539320A72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3554251-B563-48BE-9E32-6D58407BBB6B}">
      <dgm:prSet/>
      <dgm:spPr/>
      <dgm:t>
        <a:bodyPr/>
        <a:lstStyle/>
        <a:p>
          <a:r>
            <a:rPr lang="fr-FR" b="0" i="0"/>
            <a:t>23 janvier 2024 :  Webinaire comptes-rendus financiers</a:t>
          </a:r>
          <a:endParaRPr lang="en-US"/>
        </a:p>
      </dgm:t>
    </dgm:pt>
    <dgm:pt modelId="{4339B763-B3C1-4B85-9439-E749494E60E4}" type="parTrans" cxnId="{F013BF6C-89D6-49AA-A8FF-9A9A3041D61F}">
      <dgm:prSet/>
      <dgm:spPr/>
      <dgm:t>
        <a:bodyPr/>
        <a:lstStyle/>
        <a:p>
          <a:endParaRPr lang="en-US"/>
        </a:p>
      </dgm:t>
    </dgm:pt>
    <dgm:pt modelId="{BE5EC2CF-F4CD-4556-AE43-B6841B10E2A5}" type="sibTrans" cxnId="{F013BF6C-89D6-49AA-A8FF-9A9A3041D61F}">
      <dgm:prSet/>
      <dgm:spPr/>
      <dgm:t>
        <a:bodyPr/>
        <a:lstStyle/>
        <a:p>
          <a:endParaRPr lang="en-US"/>
        </a:p>
      </dgm:t>
    </dgm:pt>
    <dgm:pt modelId="{BCAABEEB-4D79-406C-A738-B444ACDCFC7A}">
      <dgm:prSet/>
      <dgm:spPr/>
      <dgm:t>
        <a:bodyPr/>
        <a:lstStyle/>
        <a:p>
          <a:r>
            <a:rPr lang="fr-FR" b="0" i="0"/>
            <a:t>Février 2024 :      Publication note de cadrage et les fiches techniques</a:t>
          </a:r>
          <a:endParaRPr lang="en-US"/>
        </a:p>
      </dgm:t>
    </dgm:pt>
    <dgm:pt modelId="{21D1DDF2-5886-480E-A27E-10F32AB44562}" type="parTrans" cxnId="{3756738F-57C2-4855-A927-D7B0640AFD50}">
      <dgm:prSet/>
      <dgm:spPr/>
      <dgm:t>
        <a:bodyPr/>
        <a:lstStyle/>
        <a:p>
          <a:endParaRPr lang="en-US"/>
        </a:p>
      </dgm:t>
    </dgm:pt>
    <dgm:pt modelId="{0E585637-5130-4DF7-9D5C-0D883CCCABA3}" type="sibTrans" cxnId="{3756738F-57C2-4855-A927-D7B0640AFD50}">
      <dgm:prSet/>
      <dgm:spPr/>
      <dgm:t>
        <a:bodyPr/>
        <a:lstStyle/>
        <a:p>
          <a:endParaRPr lang="en-US"/>
        </a:p>
      </dgm:t>
    </dgm:pt>
    <dgm:pt modelId="{25691EF3-4ADC-4FB7-BD6F-FF9933C7A8C6}">
      <dgm:prSet/>
      <dgm:spPr/>
      <dgm:t>
        <a:bodyPr/>
        <a:lstStyle/>
        <a:p>
          <a:r>
            <a:rPr lang="fr-FR" b="0" i="0"/>
            <a:t>Webinaire sur la rédaction d’un projet et de son budget</a:t>
          </a:r>
          <a:endParaRPr lang="en-US"/>
        </a:p>
      </dgm:t>
    </dgm:pt>
    <dgm:pt modelId="{C432EA10-22B0-41B8-970B-9FAD496E5810}" type="parTrans" cxnId="{61CFD8CF-C5EA-4C37-80A4-8739AB19890F}">
      <dgm:prSet/>
      <dgm:spPr/>
      <dgm:t>
        <a:bodyPr/>
        <a:lstStyle/>
        <a:p>
          <a:endParaRPr lang="en-US"/>
        </a:p>
      </dgm:t>
    </dgm:pt>
    <dgm:pt modelId="{5FA29BE1-2FB5-4349-B4F6-C9C8E2E37996}" type="sibTrans" cxnId="{61CFD8CF-C5EA-4C37-80A4-8739AB19890F}">
      <dgm:prSet/>
      <dgm:spPr/>
      <dgm:t>
        <a:bodyPr/>
        <a:lstStyle/>
        <a:p>
          <a:endParaRPr lang="en-US"/>
        </a:p>
      </dgm:t>
    </dgm:pt>
    <dgm:pt modelId="{EF7FC78A-DFE8-4417-B07C-430DFBF34F0C}">
      <dgm:prSet/>
      <dgm:spPr/>
      <dgm:t>
        <a:bodyPr/>
        <a:lstStyle/>
        <a:p>
          <a:r>
            <a:rPr lang="fr-FR" b="0" i="0"/>
            <a:t>Mars 2024:          Ouverture de la campagne</a:t>
          </a:r>
          <a:endParaRPr lang="en-US"/>
        </a:p>
      </dgm:t>
    </dgm:pt>
    <dgm:pt modelId="{9ACCB4A0-2E6A-40DE-B875-BC9403A487B7}" type="parTrans" cxnId="{E1879A74-0E4E-46A2-B719-7EE94D13D896}">
      <dgm:prSet/>
      <dgm:spPr/>
      <dgm:t>
        <a:bodyPr/>
        <a:lstStyle/>
        <a:p>
          <a:endParaRPr lang="en-US"/>
        </a:p>
      </dgm:t>
    </dgm:pt>
    <dgm:pt modelId="{10EAA594-A63F-4792-9A79-EF29F0A6E7C6}" type="sibTrans" cxnId="{E1879A74-0E4E-46A2-B719-7EE94D13D896}">
      <dgm:prSet/>
      <dgm:spPr/>
      <dgm:t>
        <a:bodyPr/>
        <a:lstStyle/>
        <a:p>
          <a:endParaRPr lang="en-US"/>
        </a:p>
      </dgm:t>
    </dgm:pt>
    <dgm:pt modelId="{E87578FC-9D37-47F3-8C90-5D9595B2BFBA}">
      <dgm:prSet/>
      <dgm:spPr/>
      <dgm:t>
        <a:bodyPr/>
        <a:lstStyle/>
        <a:p>
          <a:r>
            <a:rPr lang="fr-FR" b="0" i="0"/>
            <a:t>Avril 2024:           Clôture de la campagne  </a:t>
          </a:r>
          <a:endParaRPr lang="en-US"/>
        </a:p>
      </dgm:t>
    </dgm:pt>
    <dgm:pt modelId="{033BEC9F-28C6-4E15-8D69-29D0E6F5127C}" type="parTrans" cxnId="{3B649EBD-F1AC-41A2-9024-9661AEB2E9E6}">
      <dgm:prSet/>
      <dgm:spPr/>
      <dgm:t>
        <a:bodyPr/>
        <a:lstStyle/>
        <a:p>
          <a:endParaRPr lang="en-US"/>
        </a:p>
      </dgm:t>
    </dgm:pt>
    <dgm:pt modelId="{21C3EB46-42B1-4878-85AA-2C46593FB04D}" type="sibTrans" cxnId="{3B649EBD-F1AC-41A2-9024-9661AEB2E9E6}">
      <dgm:prSet/>
      <dgm:spPr/>
      <dgm:t>
        <a:bodyPr/>
        <a:lstStyle/>
        <a:p>
          <a:endParaRPr lang="en-US"/>
        </a:p>
      </dgm:t>
    </dgm:pt>
    <dgm:pt modelId="{E3B7A770-E081-48F0-A4B5-8AEDAD53551B}">
      <dgm:prSet/>
      <dgm:spPr/>
      <dgm:t>
        <a:bodyPr/>
        <a:lstStyle/>
        <a:p>
          <a:r>
            <a:rPr lang="fr-FR" b="0" i="0"/>
            <a:t>Mai 2024:            Commission PSF = validation des montants attribués</a:t>
          </a:r>
          <a:endParaRPr lang="en-US"/>
        </a:p>
      </dgm:t>
    </dgm:pt>
    <dgm:pt modelId="{2D0608C5-2EA6-4895-AAD6-0DFBF2E948D5}" type="parTrans" cxnId="{8E9F898B-4B70-4AEE-A86B-235CBA351A50}">
      <dgm:prSet/>
      <dgm:spPr/>
      <dgm:t>
        <a:bodyPr/>
        <a:lstStyle/>
        <a:p>
          <a:endParaRPr lang="en-US"/>
        </a:p>
      </dgm:t>
    </dgm:pt>
    <dgm:pt modelId="{16F297E7-8741-44E0-A044-5C9426D85FCD}" type="sibTrans" cxnId="{8E9F898B-4B70-4AEE-A86B-235CBA351A50}">
      <dgm:prSet/>
      <dgm:spPr/>
      <dgm:t>
        <a:bodyPr/>
        <a:lstStyle/>
        <a:p>
          <a:endParaRPr lang="en-US"/>
        </a:p>
      </dgm:t>
    </dgm:pt>
    <dgm:pt modelId="{7847A45D-401A-4E19-AB8F-159AB0A47E33}">
      <dgm:prSet/>
      <dgm:spPr/>
      <dgm:t>
        <a:bodyPr/>
        <a:lstStyle/>
        <a:p>
          <a:r>
            <a:rPr lang="fr-FR" b="0" i="0"/>
            <a:t>30 juin 2024:       Date limite du dépôt des comptes rendus financiers du PSF 2023</a:t>
          </a:r>
          <a:endParaRPr lang="en-US"/>
        </a:p>
      </dgm:t>
    </dgm:pt>
    <dgm:pt modelId="{9D5D269D-04DF-43B6-A738-CA117F8BF4C0}" type="parTrans" cxnId="{B537D2AD-549C-433F-B1DC-0787B2FD2326}">
      <dgm:prSet/>
      <dgm:spPr/>
      <dgm:t>
        <a:bodyPr/>
        <a:lstStyle/>
        <a:p>
          <a:endParaRPr lang="en-US"/>
        </a:p>
      </dgm:t>
    </dgm:pt>
    <dgm:pt modelId="{EF2B59A3-E079-440B-B90A-F725050DCC74}" type="sibTrans" cxnId="{B537D2AD-549C-433F-B1DC-0787B2FD2326}">
      <dgm:prSet/>
      <dgm:spPr/>
      <dgm:t>
        <a:bodyPr/>
        <a:lstStyle/>
        <a:p>
          <a:endParaRPr lang="en-US"/>
        </a:p>
      </dgm:t>
    </dgm:pt>
    <dgm:pt modelId="{7722972E-F748-4547-8025-FFC78CDA7AC3}">
      <dgm:prSet/>
      <dgm:spPr/>
      <dgm:t>
        <a:bodyPr/>
        <a:lstStyle/>
        <a:p>
          <a:r>
            <a:rPr lang="fr-FR"/>
            <a:t>Eté 2024:            V</a:t>
          </a:r>
          <a:r>
            <a:rPr lang="fr-FR" b="0" i="0"/>
            <a:t>ersement des subventions par l’ANS</a:t>
          </a:r>
          <a:endParaRPr lang="en-US"/>
        </a:p>
      </dgm:t>
    </dgm:pt>
    <dgm:pt modelId="{BE7ACA25-D3EE-434A-B464-C701DDE75450}" type="parTrans" cxnId="{A8F8B8BE-483C-450D-A3B6-4A9BD7B74D89}">
      <dgm:prSet/>
      <dgm:spPr/>
      <dgm:t>
        <a:bodyPr/>
        <a:lstStyle/>
        <a:p>
          <a:endParaRPr lang="en-US"/>
        </a:p>
      </dgm:t>
    </dgm:pt>
    <dgm:pt modelId="{CE28B9F2-0B15-4B13-9C77-A0548E3C8E07}" type="sibTrans" cxnId="{A8F8B8BE-483C-450D-A3B6-4A9BD7B74D89}">
      <dgm:prSet/>
      <dgm:spPr/>
      <dgm:t>
        <a:bodyPr/>
        <a:lstStyle/>
        <a:p>
          <a:endParaRPr lang="en-US"/>
        </a:p>
      </dgm:t>
    </dgm:pt>
    <dgm:pt modelId="{AC7AA317-C313-43F4-A267-4E2DBED90BB2}" type="pres">
      <dgm:prSet presAssocID="{F9FC4FCF-EE99-4C9B-B323-8A539320A72A}" presName="vert0" presStyleCnt="0">
        <dgm:presLayoutVars>
          <dgm:dir/>
          <dgm:animOne val="branch"/>
          <dgm:animLvl val="lvl"/>
        </dgm:presLayoutVars>
      </dgm:prSet>
      <dgm:spPr/>
    </dgm:pt>
    <dgm:pt modelId="{74C75BB0-D25D-4AA6-AB10-E722D8F720C5}" type="pres">
      <dgm:prSet presAssocID="{A3554251-B563-48BE-9E32-6D58407BBB6B}" presName="thickLine" presStyleLbl="alignNode1" presStyleIdx="0" presStyleCnt="8"/>
      <dgm:spPr/>
    </dgm:pt>
    <dgm:pt modelId="{C673C264-7E21-4599-92F2-717CFDE65D18}" type="pres">
      <dgm:prSet presAssocID="{A3554251-B563-48BE-9E32-6D58407BBB6B}" presName="horz1" presStyleCnt="0"/>
      <dgm:spPr/>
    </dgm:pt>
    <dgm:pt modelId="{BAEE3A6D-1D97-44FB-BBFD-7545D44F85E2}" type="pres">
      <dgm:prSet presAssocID="{A3554251-B563-48BE-9E32-6D58407BBB6B}" presName="tx1" presStyleLbl="revTx" presStyleIdx="0" presStyleCnt="8"/>
      <dgm:spPr/>
    </dgm:pt>
    <dgm:pt modelId="{2711C560-F3F2-451D-8233-35DF4616EEEF}" type="pres">
      <dgm:prSet presAssocID="{A3554251-B563-48BE-9E32-6D58407BBB6B}" presName="vert1" presStyleCnt="0"/>
      <dgm:spPr/>
    </dgm:pt>
    <dgm:pt modelId="{3C4B4F13-452F-4BE6-8707-EBF3A322B968}" type="pres">
      <dgm:prSet presAssocID="{BCAABEEB-4D79-406C-A738-B444ACDCFC7A}" presName="thickLine" presStyleLbl="alignNode1" presStyleIdx="1" presStyleCnt="8"/>
      <dgm:spPr/>
    </dgm:pt>
    <dgm:pt modelId="{6C193877-C233-415F-8CF8-FE0902C8525D}" type="pres">
      <dgm:prSet presAssocID="{BCAABEEB-4D79-406C-A738-B444ACDCFC7A}" presName="horz1" presStyleCnt="0"/>
      <dgm:spPr/>
    </dgm:pt>
    <dgm:pt modelId="{DA979902-0346-4037-A2C1-757FF8D8FC8B}" type="pres">
      <dgm:prSet presAssocID="{BCAABEEB-4D79-406C-A738-B444ACDCFC7A}" presName="tx1" presStyleLbl="revTx" presStyleIdx="1" presStyleCnt="8"/>
      <dgm:spPr/>
    </dgm:pt>
    <dgm:pt modelId="{93544086-3BC0-4985-961D-A8F85BB5117A}" type="pres">
      <dgm:prSet presAssocID="{BCAABEEB-4D79-406C-A738-B444ACDCFC7A}" presName="vert1" presStyleCnt="0"/>
      <dgm:spPr/>
    </dgm:pt>
    <dgm:pt modelId="{14548A81-0DA2-4206-8157-418254D2D5A6}" type="pres">
      <dgm:prSet presAssocID="{25691EF3-4ADC-4FB7-BD6F-FF9933C7A8C6}" presName="thickLine" presStyleLbl="alignNode1" presStyleIdx="2" presStyleCnt="8"/>
      <dgm:spPr/>
    </dgm:pt>
    <dgm:pt modelId="{D7E8DD86-88A1-4CBD-A357-6FE0303CFF8A}" type="pres">
      <dgm:prSet presAssocID="{25691EF3-4ADC-4FB7-BD6F-FF9933C7A8C6}" presName="horz1" presStyleCnt="0"/>
      <dgm:spPr/>
    </dgm:pt>
    <dgm:pt modelId="{FD62CDF1-4DEA-4E3A-8954-9DECDF7C138A}" type="pres">
      <dgm:prSet presAssocID="{25691EF3-4ADC-4FB7-BD6F-FF9933C7A8C6}" presName="tx1" presStyleLbl="revTx" presStyleIdx="2" presStyleCnt="8"/>
      <dgm:spPr/>
    </dgm:pt>
    <dgm:pt modelId="{9B0F2A3E-7D2F-4068-ADE6-7B38E23BAB22}" type="pres">
      <dgm:prSet presAssocID="{25691EF3-4ADC-4FB7-BD6F-FF9933C7A8C6}" presName="vert1" presStyleCnt="0"/>
      <dgm:spPr/>
    </dgm:pt>
    <dgm:pt modelId="{76490FDC-E003-4DE7-87C1-3B21A99869BF}" type="pres">
      <dgm:prSet presAssocID="{EF7FC78A-DFE8-4417-B07C-430DFBF34F0C}" presName="thickLine" presStyleLbl="alignNode1" presStyleIdx="3" presStyleCnt="8"/>
      <dgm:spPr/>
    </dgm:pt>
    <dgm:pt modelId="{C9CEB306-3954-43B1-BA30-4757F5294C27}" type="pres">
      <dgm:prSet presAssocID="{EF7FC78A-DFE8-4417-B07C-430DFBF34F0C}" presName="horz1" presStyleCnt="0"/>
      <dgm:spPr/>
    </dgm:pt>
    <dgm:pt modelId="{D7904A37-824D-48D8-A4EA-8CE23F42C9D4}" type="pres">
      <dgm:prSet presAssocID="{EF7FC78A-DFE8-4417-B07C-430DFBF34F0C}" presName="tx1" presStyleLbl="revTx" presStyleIdx="3" presStyleCnt="8"/>
      <dgm:spPr/>
    </dgm:pt>
    <dgm:pt modelId="{ED7C723C-DE2E-4B37-8D86-7321B581F056}" type="pres">
      <dgm:prSet presAssocID="{EF7FC78A-DFE8-4417-B07C-430DFBF34F0C}" presName="vert1" presStyleCnt="0"/>
      <dgm:spPr/>
    </dgm:pt>
    <dgm:pt modelId="{7009D6BC-3C91-4752-9118-C8AAD53494DA}" type="pres">
      <dgm:prSet presAssocID="{E87578FC-9D37-47F3-8C90-5D9595B2BFBA}" presName="thickLine" presStyleLbl="alignNode1" presStyleIdx="4" presStyleCnt="8"/>
      <dgm:spPr/>
    </dgm:pt>
    <dgm:pt modelId="{7972A66A-4608-4747-ADD8-8B3129B12AF8}" type="pres">
      <dgm:prSet presAssocID="{E87578FC-9D37-47F3-8C90-5D9595B2BFBA}" presName="horz1" presStyleCnt="0"/>
      <dgm:spPr/>
    </dgm:pt>
    <dgm:pt modelId="{BE6911B4-CB0C-469D-A9D2-40B3268B5E1F}" type="pres">
      <dgm:prSet presAssocID="{E87578FC-9D37-47F3-8C90-5D9595B2BFBA}" presName="tx1" presStyleLbl="revTx" presStyleIdx="4" presStyleCnt="8"/>
      <dgm:spPr/>
    </dgm:pt>
    <dgm:pt modelId="{1DAA5B9C-40DA-451B-BFDA-FB5DCDA1C7DF}" type="pres">
      <dgm:prSet presAssocID="{E87578FC-9D37-47F3-8C90-5D9595B2BFBA}" presName="vert1" presStyleCnt="0"/>
      <dgm:spPr/>
    </dgm:pt>
    <dgm:pt modelId="{35C78E27-2333-4F4F-B4FD-6C4039CFD3E8}" type="pres">
      <dgm:prSet presAssocID="{E3B7A770-E081-48F0-A4B5-8AEDAD53551B}" presName="thickLine" presStyleLbl="alignNode1" presStyleIdx="5" presStyleCnt="8"/>
      <dgm:spPr/>
    </dgm:pt>
    <dgm:pt modelId="{B231C6DA-F84F-4AA5-AE7C-C84462B05F3D}" type="pres">
      <dgm:prSet presAssocID="{E3B7A770-E081-48F0-A4B5-8AEDAD53551B}" presName="horz1" presStyleCnt="0"/>
      <dgm:spPr/>
    </dgm:pt>
    <dgm:pt modelId="{5347F035-D21A-4D70-B5D8-21758F5635A9}" type="pres">
      <dgm:prSet presAssocID="{E3B7A770-E081-48F0-A4B5-8AEDAD53551B}" presName="tx1" presStyleLbl="revTx" presStyleIdx="5" presStyleCnt="8"/>
      <dgm:spPr/>
    </dgm:pt>
    <dgm:pt modelId="{098A6855-EB93-4A43-BEFC-C3C26F468BDB}" type="pres">
      <dgm:prSet presAssocID="{E3B7A770-E081-48F0-A4B5-8AEDAD53551B}" presName="vert1" presStyleCnt="0"/>
      <dgm:spPr/>
    </dgm:pt>
    <dgm:pt modelId="{C1A26B63-3807-40E6-95FF-95F81B1C7BB3}" type="pres">
      <dgm:prSet presAssocID="{7847A45D-401A-4E19-AB8F-159AB0A47E33}" presName="thickLine" presStyleLbl="alignNode1" presStyleIdx="6" presStyleCnt="8"/>
      <dgm:spPr/>
    </dgm:pt>
    <dgm:pt modelId="{5556F3E2-7461-4B44-869E-2A9CFB3ABEC0}" type="pres">
      <dgm:prSet presAssocID="{7847A45D-401A-4E19-AB8F-159AB0A47E33}" presName="horz1" presStyleCnt="0"/>
      <dgm:spPr/>
    </dgm:pt>
    <dgm:pt modelId="{B030471B-7FB6-4360-B284-2C22B8758B51}" type="pres">
      <dgm:prSet presAssocID="{7847A45D-401A-4E19-AB8F-159AB0A47E33}" presName="tx1" presStyleLbl="revTx" presStyleIdx="6" presStyleCnt="8"/>
      <dgm:spPr/>
    </dgm:pt>
    <dgm:pt modelId="{4D510BEE-2C4F-4253-B3B2-38F59A1081F3}" type="pres">
      <dgm:prSet presAssocID="{7847A45D-401A-4E19-AB8F-159AB0A47E33}" presName="vert1" presStyleCnt="0"/>
      <dgm:spPr/>
    </dgm:pt>
    <dgm:pt modelId="{9B14CACE-DE6B-49D7-875D-378392819BC1}" type="pres">
      <dgm:prSet presAssocID="{7722972E-F748-4547-8025-FFC78CDA7AC3}" presName="thickLine" presStyleLbl="alignNode1" presStyleIdx="7" presStyleCnt="8"/>
      <dgm:spPr/>
    </dgm:pt>
    <dgm:pt modelId="{69ADAF60-029E-4B9D-B910-41689AE39464}" type="pres">
      <dgm:prSet presAssocID="{7722972E-F748-4547-8025-FFC78CDA7AC3}" presName="horz1" presStyleCnt="0"/>
      <dgm:spPr/>
    </dgm:pt>
    <dgm:pt modelId="{48CB3B18-B323-4501-B48E-A53928088915}" type="pres">
      <dgm:prSet presAssocID="{7722972E-F748-4547-8025-FFC78CDA7AC3}" presName="tx1" presStyleLbl="revTx" presStyleIdx="7" presStyleCnt="8"/>
      <dgm:spPr/>
    </dgm:pt>
    <dgm:pt modelId="{6FFF79C9-7537-4B2A-A963-33DF1FEFCBD5}" type="pres">
      <dgm:prSet presAssocID="{7722972E-F748-4547-8025-FFC78CDA7AC3}" presName="vert1" presStyleCnt="0"/>
      <dgm:spPr/>
    </dgm:pt>
  </dgm:ptLst>
  <dgm:cxnLst>
    <dgm:cxn modelId="{8D174924-766B-4FFB-8702-287C3637EEC1}" type="presOf" srcId="{A3554251-B563-48BE-9E32-6D58407BBB6B}" destId="{BAEE3A6D-1D97-44FB-BBFD-7545D44F85E2}" srcOrd="0" destOrd="0" presId="urn:microsoft.com/office/officeart/2008/layout/LinedList"/>
    <dgm:cxn modelId="{14551538-9A45-416B-BDCA-29097A371BB0}" type="presOf" srcId="{E87578FC-9D37-47F3-8C90-5D9595B2BFBA}" destId="{BE6911B4-CB0C-469D-A9D2-40B3268B5E1F}" srcOrd="0" destOrd="0" presId="urn:microsoft.com/office/officeart/2008/layout/LinedList"/>
    <dgm:cxn modelId="{7E90CF43-B632-4300-8445-F97A4BB42369}" type="presOf" srcId="{7722972E-F748-4547-8025-FFC78CDA7AC3}" destId="{48CB3B18-B323-4501-B48E-A53928088915}" srcOrd="0" destOrd="0" presId="urn:microsoft.com/office/officeart/2008/layout/LinedList"/>
    <dgm:cxn modelId="{86377B44-029D-4D70-A2AB-C4EB5AC62F6B}" type="presOf" srcId="{E3B7A770-E081-48F0-A4B5-8AEDAD53551B}" destId="{5347F035-D21A-4D70-B5D8-21758F5635A9}" srcOrd="0" destOrd="0" presId="urn:microsoft.com/office/officeart/2008/layout/LinedList"/>
    <dgm:cxn modelId="{F013BF6C-89D6-49AA-A8FF-9A9A3041D61F}" srcId="{F9FC4FCF-EE99-4C9B-B323-8A539320A72A}" destId="{A3554251-B563-48BE-9E32-6D58407BBB6B}" srcOrd="0" destOrd="0" parTransId="{4339B763-B3C1-4B85-9439-E749494E60E4}" sibTransId="{BE5EC2CF-F4CD-4556-AE43-B6841B10E2A5}"/>
    <dgm:cxn modelId="{E1879A74-0E4E-46A2-B719-7EE94D13D896}" srcId="{F9FC4FCF-EE99-4C9B-B323-8A539320A72A}" destId="{EF7FC78A-DFE8-4417-B07C-430DFBF34F0C}" srcOrd="3" destOrd="0" parTransId="{9ACCB4A0-2E6A-40DE-B875-BC9403A487B7}" sibTransId="{10EAA594-A63F-4792-9A79-EF29F0A6E7C6}"/>
    <dgm:cxn modelId="{52638659-35E8-4A94-B944-0C003FF6F67A}" type="presOf" srcId="{BCAABEEB-4D79-406C-A738-B444ACDCFC7A}" destId="{DA979902-0346-4037-A2C1-757FF8D8FC8B}" srcOrd="0" destOrd="0" presId="urn:microsoft.com/office/officeart/2008/layout/LinedList"/>
    <dgm:cxn modelId="{8E9F898B-4B70-4AEE-A86B-235CBA351A50}" srcId="{F9FC4FCF-EE99-4C9B-B323-8A539320A72A}" destId="{E3B7A770-E081-48F0-A4B5-8AEDAD53551B}" srcOrd="5" destOrd="0" parTransId="{2D0608C5-2EA6-4895-AAD6-0DFBF2E948D5}" sibTransId="{16F297E7-8741-44E0-A044-5C9426D85FCD}"/>
    <dgm:cxn modelId="{3756738F-57C2-4855-A927-D7B0640AFD50}" srcId="{F9FC4FCF-EE99-4C9B-B323-8A539320A72A}" destId="{BCAABEEB-4D79-406C-A738-B444ACDCFC7A}" srcOrd="1" destOrd="0" parTransId="{21D1DDF2-5886-480E-A27E-10F32AB44562}" sibTransId="{0E585637-5130-4DF7-9D5C-0D883CCCABA3}"/>
    <dgm:cxn modelId="{B537D2AD-549C-433F-B1DC-0787B2FD2326}" srcId="{F9FC4FCF-EE99-4C9B-B323-8A539320A72A}" destId="{7847A45D-401A-4E19-AB8F-159AB0A47E33}" srcOrd="6" destOrd="0" parTransId="{9D5D269D-04DF-43B6-A738-CA117F8BF4C0}" sibTransId="{EF2B59A3-E079-440B-B90A-F725050DCC74}"/>
    <dgm:cxn modelId="{764D3AB5-F2BC-44E5-BA8F-B7818CEB7943}" type="presOf" srcId="{25691EF3-4ADC-4FB7-BD6F-FF9933C7A8C6}" destId="{FD62CDF1-4DEA-4E3A-8954-9DECDF7C138A}" srcOrd="0" destOrd="0" presId="urn:microsoft.com/office/officeart/2008/layout/LinedList"/>
    <dgm:cxn modelId="{D274C3B5-9ED3-4930-A270-E77D029B433F}" type="presOf" srcId="{7847A45D-401A-4E19-AB8F-159AB0A47E33}" destId="{B030471B-7FB6-4360-B284-2C22B8758B51}" srcOrd="0" destOrd="0" presId="urn:microsoft.com/office/officeart/2008/layout/LinedList"/>
    <dgm:cxn modelId="{3B649EBD-F1AC-41A2-9024-9661AEB2E9E6}" srcId="{F9FC4FCF-EE99-4C9B-B323-8A539320A72A}" destId="{E87578FC-9D37-47F3-8C90-5D9595B2BFBA}" srcOrd="4" destOrd="0" parTransId="{033BEC9F-28C6-4E15-8D69-29D0E6F5127C}" sibTransId="{21C3EB46-42B1-4878-85AA-2C46593FB04D}"/>
    <dgm:cxn modelId="{A8F8B8BE-483C-450D-A3B6-4A9BD7B74D89}" srcId="{F9FC4FCF-EE99-4C9B-B323-8A539320A72A}" destId="{7722972E-F748-4547-8025-FFC78CDA7AC3}" srcOrd="7" destOrd="0" parTransId="{BE7ACA25-D3EE-434A-B464-C701DDE75450}" sibTransId="{CE28B9F2-0B15-4B13-9C77-A0548E3C8E07}"/>
    <dgm:cxn modelId="{9B323DC2-1BFF-4A3A-81BB-66A07E4EDD60}" type="presOf" srcId="{F9FC4FCF-EE99-4C9B-B323-8A539320A72A}" destId="{AC7AA317-C313-43F4-A267-4E2DBED90BB2}" srcOrd="0" destOrd="0" presId="urn:microsoft.com/office/officeart/2008/layout/LinedList"/>
    <dgm:cxn modelId="{61CFD8CF-C5EA-4C37-80A4-8739AB19890F}" srcId="{F9FC4FCF-EE99-4C9B-B323-8A539320A72A}" destId="{25691EF3-4ADC-4FB7-BD6F-FF9933C7A8C6}" srcOrd="2" destOrd="0" parTransId="{C432EA10-22B0-41B8-970B-9FAD496E5810}" sibTransId="{5FA29BE1-2FB5-4349-B4F6-C9C8E2E37996}"/>
    <dgm:cxn modelId="{985626EF-4EEE-4321-9861-77909E248E91}" type="presOf" srcId="{EF7FC78A-DFE8-4417-B07C-430DFBF34F0C}" destId="{D7904A37-824D-48D8-A4EA-8CE23F42C9D4}" srcOrd="0" destOrd="0" presId="urn:microsoft.com/office/officeart/2008/layout/LinedList"/>
    <dgm:cxn modelId="{16D02436-552E-4688-95C3-F3B31CB3B478}" type="presParOf" srcId="{AC7AA317-C313-43F4-A267-4E2DBED90BB2}" destId="{74C75BB0-D25D-4AA6-AB10-E722D8F720C5}" srcOrd="0" destOrd="0" presId="urn:microsoft.com/office/officeart/2008/layout/LinedList"/>
    <dgm:cxn modelId="{9D877E85-F59F-4884-B610-5D03B654C518}" type="presParOf" srcId="{AC7AA317-C313-43F4-A267-4E2DBED90BB2}" destId="{C673C264-7E21-4599-92F2-717CFDE65D18}" srcOrd="1" destOrd="0" presId="urn:microsoft.com/office/officeart/2008/layout/LinedList"/>
    <dgm:cxn modelId="{FF5FC22D-B83F-440A-B769-8015C3A8AFAD}" type="presParOf" srcId="{C673C264-7E21-4599-92F2-717CFDE65D18}" destId="{BAEE3A6D-1D97-44FB-BBFD-7545D44F85E2}" srcOrd="0" destOrd="0" presId="urn:microsoft.com/office/officeart/2008/layout/LinedList"/>
    <dgm:cxn modelId="{E170B054-C498-4691-A16A-5AA491E4A4EC}" type="presParOf" srcId="{C673C264-7E21-4599-92F2-717CFDE65D18}" destId="{2711C560-F3F2-451D-8233-35DF4616EEEF}" srcOrd="1" destOrd="0" presId="urn:microsoft.com/office/officeart/2008/layout/LinedList"/>
    <dgm:cxn modelId="{43BE6407-E18C-482C-A530-A344426A6DDE}" type="presParOf" srcId="{AC7AA317-C313-43F4-A267-4E2DBED90BB2}" destId="{3C4B4F13-452F-4BE6-8707-EBF3A322B968}" srcOrd="2" destOrd="0" presId="urn:microsoft.com/office/officeart/2008/layout/LinedList"/>
    <dgm:cxn modelId="{F01FD755-B47C-4031-8B46-365F28359A21}" type="presParOf" srcId="{AC7AA317-C313-43F4-A267-4E2DBED90BB2}" destId="{6C193877-C233-415F-8CF8-FE0902C8525D}" srcOrd="3" destOrd="0" presId="urn:microsoft.com/office/officeart/2008/layout/LinedList"/>
    <dgm:cxn modelId="{CA19B8F8-297C-4215-ADA5-44AB81A64CA7}" type="presParOf" srcId="{6C193877-C233-415F-8CF8-FE0902C8525D}" destId="{DA979902-0346-4037-A2C1-757FF8D8FC8B}" srcOrd="0" destOrd="0" presId="urn:microsoft.com/office/officeart/2008/layout/LinedList"/>
    <dgm:cxn modelId="{7A91E29C-22DD-4141-9303-8A077DAF7EBD}" type="presParOf" srcId="{6C193877-C233-415F-8CF8-FE0902C8525D}" destId="{93544086-3BC0-4985-961D-A8F85BB5117A}" srcOrd="1" destOrd="0" presId="urn:microsoft.com/office/officeart/2008/layout/LinedList"/>
    <dgm:cxn modelId="{663969B1-E2DF-4D2B-8B2D-A3367AC15702}" type="presParOf" srcId="{AC7AA317-C313-43F4-A267-4E2DBED90BB2}" destId="{14548A81-0DA2-4206-8157-418254D2D5A6}" srcOrd="4" destOrd="0" presId="urn:microsoft.com/office/officeart/2008/layout/LinedList"/>
    <dgm:cxn modelId="{B505D847-99B5-4BB1-96A8-FA8C8C18BAA8}" type="presParOf" srcId="{AC7AA317-C313-43F4-A267-4E2DBED90BB2}" destId="{D7E8DD86-88A1-4CBD-A357-6FE0303CFF8A}" srcOrd="5" destOrd="0" presId="urn:microsoft.com/office/officeart/2008/layout/LinedList"/>
    <dgm:cxn modelId="{8580DDFE-47AB-428C-A53D-63AE90B76143}" type="presParOf" srcId="{D7E8DD86-88A1-4CBD-A357-6FE0303CFF8A}" destId="{FD62CDF1-4DEA-4E3A-8954-9DECDF7C138A}" srcOrd="0" destOrd="0" presId="urn:microsoft.com/office/officeart/2008/layout/LinedList"/>
    <dgm:cxn modelId="{55FFA7AD-255A-4168-83AB-1A9B12C94949}" type="presParOf" srcId="{D7E8DD86-88A1-4CBD-A357-6FE0303CFF8A}" destId="{9B0F2A3E-7D2F-4068-ADE6-7B38E23BAB22}" srcOrd="1" destOrd="0" presId="urn:microsoft.com/office/officeart/2008/layout/LinedList"/>
    <dgm:cxn modelId="{99F1E9AE-B92E-4D0D-8BBE-88381DF25A51}" type="presParOf" srcId="{AC7AA317-C313-43F4-A267-4E2DBED90BB2}" destId="{76490FDC-E003-4DE7-87C1-3B21A99869BF}" srcOrd="6" destOrd="0" presId="urn:microsoft.com/office/officeart/2008/layout/LinedList"/>
    <dgm:cxn modelId="{2C0EC432-75E4-4715-87B2-E8D2B93767AE}" type="presParOf" srcId="{AC7AA317-C313-43F4-A267-4E2DBED90BB2}" destId="{C9CEB306-3954-43B1-BA30-4757F5294C27}" srcOrd="7" destOrd="0" presId="urn:microsoft.com/office/officeart/2008/layout/LinedList"/>
    <dgm:cxn modelId="{268297D5-7FED-4004-B437-77684F82D754}" type="presParOf" srcId="{C9CEB306-3954-43B1-BA30-4757F5294C27}" destId="{D7904A37-824D-48D8-A4EA-8CE23F42C9D4}" srcOrd="0" destOrd="0" presId="urn:microsoft.com/office/officeart/2008/layout/LinedList"/>
    <dgm:cxn modelId="{75A9298A-BDFB-4A2E-8419-BBF347E91908}" type="presParOf" srcId="{C9CEB306-3954-43B1-BA30-4757F5294C27}" destId="{ED7C723C-DE2E-4B37-8D86-7321B581F056}" srcOrd="1" destOrd="0" presId="urn:microsoft.com/office/officeart/2008/layout/LinedList"/>
    <dgm:cxn modelId="{10F8B33D-9191-4789-9613-F616A541275D}" type="presParOf" srcId="{AC7AA317-C313-43F4-A267-4E2DBED90BB2}" destId="{7009D6BC-3C91-4752-9118-C8AAD53494DA}" srcOrd="8" destOrd="0" presId="urn:microsoft.com/office/officeart/2008/layout/LinedList"/>
    <dgm:cxn modelId="{6B706F0A-69E2-4E2D-BC8B-C4A0AE0E3154}" type="presParOf" srcId="{AC7AA317-C313-43F4-A267-4E2DBED90BB2}" destId="{7972A66A-4608-4747-ADD8-8B3129B12AF8}" srcOrd="9" destOrd="0" presId="urn:microsoft.com/office/officeart/2008/layout/LinedList"/>
    <dgm:cxn modelId="{A017CD63-ED9E-4CF9-9270-46F8DC1B50D6}" type="presParOf" srcId="{7972A66A-4608-4747-ADD8-8B3129B12AF8}" destId="{BE6911B4-CB0C-469D-A9D2-40B3268B5E1F}" srcOrd="0" destOrd="0" presId="urn:microsoft.com/office/officeart/2008/layout/LinedList"/>
    <dgm:cxn modelId="{8E2C6D4F-1185-4F36-AA6B-724630B1F420}" type="presParOf" srcId="{7972A66A-4608-4747-ADD8-8B3129B12AF8}" destId="{1DAA5B9C-40DA-451B-BFDA-FB5DCDA1C7DF}" srcOrd="1" destOrd="0" presId="urn:microsoft.com/office/officeart/2008/layout/LinedList"/>
    <dgm:cxn modelId="{AE56E31F-A290-4669-9971-9FF56142E1F2}" type="presParOf" srcId="{AC7AA317-C313-43F4-A267-4E2DBED90BB2}" destId="{35C78E27-2333-4F4F-B4FD-6C4039CFD3E8}" srcOrd="10" destOrd="0" presId="urn:microsoft.com/office/officeart/2008/layout/LinedList"/>
    <dgm:cxn modelId="{30FEBE6F-E589-4011-86BF-ED6AA271FC9C}" type="presParOf" srcId="{AC7AA317-C313-43F4-A267-4E2DBED90BB2}" destId="{B231C6DA-F84F-4AA5-AE7C-C84462B05F3D}" srcOrd="11" destOrd="0" presId="urn:microsoft.com/office/officeart/2008/layout/LinedList"/>
    <dgm:cxn modelId="{A1DFE2C4-2BA5-489B-8983-EF5FE9621DD4}" type="presParOf" srcId="{B231C6DA-F84F-4AA5-AE7C-C84462B05F3D}" destId="{5347F035-D21A-4D70-B5D8-21758F5635A9}" srcOrd="0" destOrd="0" presId="urn:microsoft.com/office/officeart/2008/layout/LinedList"/>
    <dgm:cxn modelId="{6764C37E-ED9C-48AC-AD96-25302CCF7F78}" type="presParOf" srcId="{B231C6DA-F84F-4AA5-AE7C-C84462B05F3D}" destId="{098A6855-EB93-4A43-BEFC-C3C26F468BDB}" srcOrd="1" destOrd="0" presId="urn:microsoft.com/office/officeart/2008/layout/LinedList"/>
    <dgm:cxn modelId="{950D98E2-53C4-4DEC-9A32-FFB351674F45}" type="presParOf" srcId="{AC7AA317-C313-43F4-A267-4E2DBED90BB2}" destId="{C1A26B63-3807-40E6-95FF-95F81B1C7BB3}" srcOrd="12" destOrd="0" presId="urn:microsoft.com/office/officeart/2008/layout/LinedList"/>
    <dgm:cxn modelId="{F494C972-2D50-4352-9399-D68E27FF1A66}" type="presParOf" srcId="{AC7AA317-C313-43F4-A267-4E2DBED90BB2}" destId="{5556F3E2-7461-4B44-869E-2A9CFB3ABEC0}" srcOrd="13" destOrd="0" presId="urn:microsoft.com/office/officeart/2008/layout/LinedList"/>
    <dgm:cxn modelId="{8E533887-C2EB-46A3-9501-43F6C7921E31}" type="presParOf" srcId="{5556F3E2-7461-4B44-869E-2A9CFB3ABEC0}" destId="{B030471B-7FB6-4360-B284-2C22B8758B51}" srcOrd="0" destOrd="0" presId="urn:microsoft.com/office/officeart/2008/layout/LinedList"/>
    <dgm:cxn modelId="{457AA2EE-4219-4CE2-AC15-1C1E28D2F64C}" type="presParOf" srcId="{5556F3E2-7461-4B44-869E-2A9CFB3ABEC0}" destId="{4D510BEE-2C4F-4253-B3B2-38F59A1081F3}" srcOrd="1" destOrd="0" presId="urn:microsoft.com/office/officeart/2008/layout/LinedList"/>
    <dgm:cxn modelId="{B85E4029-1FB0-4461-B1EA-DBFFD68470DC}" type="presParOf" srcId="{AC7AA317-C313-43F4-A267-4E2DBED90BB2}" destId="{9B14CACE-DE6B-49D7-875D-378392819BC1}" srcOrd="14" destOrd="0" presId="urn:microsoft.com/office/officeart/2008/layout/LinedList"/>
    <dgm:cxn modelId="{0D0C2D21-AF4F-4222-A0C5-2770F81E0B5A}" type="presParOf" srcId="{AC7AA317-C313-43F4-A267-4E2DBED90BB2}" destId="{69ADAF60-029E-4B9D-B910-41689AE39464}" srcOrd="15" destOrd="0" presId="urn:microsoft.com/office/officeart/2008/layout/LinedList"/>
    <dgm:cxn modelId="{CF20B4AB-3643-4450-9AF0-5A28074B0093}" type="presParOf" srcId="{69ADAF60-029E-4B9D-B910-41689AE39464}" destId="{48CB3B18-B323-4501-B48E-A53928088915}" srcOrd="0" destOrd="0" presId="urn:microsoft.com/office/officeart/2008/layout/LinedList"/>
    <dgm:cxn modelId="{A13E4B5B-A9EC-4314-9EEE-FD4E610726FA}" type="presParOf" srcId="{69ADAF60-029E-4B9D-B910-41689AE39464}" destId="{6FFF79C9-7537-4B2A-A963-33DF1FEFCB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86919-738B-4B31-A0B7-B32A9C9DD096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16808-A31E-4C1D-8FDA-1894D005F188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1 – créer et développer une activité</a:t>
          </a:r>
          <a:endParaRPr lang="en-US" sz="3100" kern="1200"/>
        </a:p>
      </dsp:txBody>
      <dsp:txXfrm>
        <a:off x="0" y="675"/>
        <a:ext cx="6900512" cy="1106957"/>
      </dsp:txXfrm>
    </dsp:sp>
    <dsp:sp modelId="{FB86BBF7-E9E1-4915-9733-87212E0D58CF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18759-05E5-40D2-85A1-BDC8B8276E1C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2 – être acteur des JO de Paris 2024</a:t>
          </a:r>
          <a:endParaRPr lang="en-US" sz="3100" kern="1200"/>
        </a:p>
      </dsp:txBody>
      <dsp:txXfrm>
        <a:off x="0" y="1107633"/>
        <a:ext cx="6900512" cy="1106957"/>
      </dsp:txXfrm>
    </dsp:sp>
    <dsp:sp modelId="{A7B23FED-4771-4989-8011-A04201DFE221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93E16-749A-4485-8946-9AC23D02B79A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3- actions en faveur du club de demain</a:t>
          </a:r>
          <a:endParaRPr lang="en-US" sz="3100" kern="1200"/>
        </a:p>
      </dsp:txBody>
      <dsp:txXfrm>
        <a:off x="0" y="2214591"/>
        <a:ext cx="6900512" cy="1106957"/>
      </dsp:txXfrm>
    </dsp:sp>
    <dsp:sp modelId="{93087CEC-FC53-4092-ADE7-3ED3E4CF63DC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DC281-DC68-4ACB-808E-332BA9223F70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4 – valoriser les clubs formateurs</a:t>
          </a:r>
          <a:endParaRPr lang="en-US" sz="3100" kern="1200"/>
        </a:p>
      </dsp:txBody>
      <dsp:txXfrm>
        <a:off x="0" y="3321549"/>
        <a:ext cx="6900512" cy="1106957"/>
      </dsp:txXfrm>
    </dsp:sp>
    <dsp:sp modelId="{7AE07CB9-4D06-44D5-A4BC-83FE50A8C6BB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7AA6D-5ED8-4ED5-BBC9-A0B7073A90D1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5- soutien spécifique aux clubs de – de 100 licenciés</a:t>
          </a:r>
          <a:endParaRPr lang="en-US" sz="3100" kern="1200"/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75BB0-D25D-4AA6-AB10-E722D8F720C5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E3A6D-1D97-44FB-BBFD-7545D44F85E2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23 janvier 2024 :  Webinaire comptes-rendus financiers</a:t>
          </a:r>
          <a:endParaRPr lang="en-US" sz="1900" kern="1200"/>
        </a:p>
      </dsp:txBody>
      <dsp:txXfrm>
        <a:off x="0" y="0"/>
        <a:ext cx="6900512" cy="692017"/>
      </dsp:txXfrm>
    </dsp:sp>
    <dsp:sp modelId="{3C4B4F13-452F-4BE6-8707-EBF3A322B968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79902-0346-4037-A2C1-757FF8D8FC8B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Février 2024 :      Publication note de cadrage et les fiches techniques</a:t>
          </a:r>
          <a:endParaRPr lang="en-US" sz="1900" kern="1200"/>
        </a:p>
      </dsp:txBody>
      <dsp:txXfrm>
        <a:off x="0" y="692017"/>
        <a:ext cx="6900512" cy="692017"/>
      </dsp:txXfrm>
    </dsp:sp>
    <dsp:sp modelId="{14548A81-0DA2-4206-8157-418254D2D5A6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2CDF1-4DEA-4E3A-8954-9DECDF7C138A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Webinaire sur la rédaction d’un projet et de son budget</a:t>
          </a:r>
          <a:endParaRPr lang="en-US" sz="1900" kern="1200"/>
        </a:p>
      </dsp:txBody>
      <dsp:txXfrm>
        <a:off x="0" y="1384035"/>
        <a:ext cx="6900512" cy="692017"/>
      </dsp:txXfrm>
    </dsp:sp>
    <dsp:sp modelId="{76490FDC-E003-4DE7-87C1-3B21A99869BF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04A37-824D-48D8-A4EA-8CE23F42C9D4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Mars 2024:          Ouverture de la campagne</a:t>
          </a:r>
          <a:endParaRPr lang="en-US" sz="1900" kern="1200"/>
        </a:p>
      </dsp:txBody>
      <dsp:txXfrm>
        <a:off x="0" y="2076052"/>
        <a:ext cx="6900512" cy="692017"/>
      </dsp:txXfrm>
    </dsp:sp>
    <dsp:sp modelId="{7009D6BC-3C91-4752-9118-C8AAD53494D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11B4-CB0C-469D-A9D2-40B3268B5E1F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Avril 2024:           Clôture de la campagne  </a:t>
          </a:r>
          <a:endParaRPr lang="en-US" sz="1900" kern="1200"/>
        </a:p>
      </dsp:txBody>
      <dsp:txXfrm>
        <a:off x="0" y="2768070"/>
        <a:ext cx="6900512" cy="692017"/>
      </dsp:txXfrm>
    </dsp:sp>
    <dsp:sp modelId="{35C78E27-2333-4F4F-B4FD-6C4039CFD3E8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7F035-D21A-4D70-B5D8-21758F5635A9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Mai 2024:            Commission PSF = validation des montants attribués</a:t>
          </a:r>
          <a:endParaRPr lang="en-US" sz="1900" kern="1200"/>
        </a:p>
      </dsp:txBody>
      <dsp:txXfrm>
        <a:off x="0" y="3460088"/>
        <a:ext cx="6900512" cy="692017"/>
      </dsp:txXfrm>
    </dsp:sp>
    <dsp:sp modelId="{C1A26B63-3807-40E6-95FF-95F81B1C7BB3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0471B-7FB6-4360-B284-2C22B8758B51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30 juin 2024:       Date limite du dépôt des comptes rendus financiers du PSF 2023</a:t>
          </a:r>
          <a:endParaRPr lang="en-US" sz="1900" kern="1200"/>
        </a:p>
      </dsp:txBody>
      <dsp:txXfrm>
        <a:off x="0" y="4152105"/>
        <a:ext cx="6900512" cy="692017"/>
      </dsp:txXfrm>
    </dsp:sp>
    <dsp:sp modelId="{9B14CACE-DE6B-49D7-875D-378392819BC1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B3B18-B323-4501-B48E-A53928088915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Eté 2024:            V</a:t>
          </a:r>
          <a:r>
            <a:rPr lang="fr-FR" sz="1900" b="0" i="0" kern="1200"/>
            <a:t>ersement des subventions par l’ANS</a:t>
          </a:r>
          <a:endParaRPr lang="en-US" sz="1900" kern="1200"/>
        </a:p>
      </dsp:txBody>
      <dsp:txXfrm>
        <a:off x="0" y="4844123"/>
        <a:ext cx="6900512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6ABEF-45F7-2EB5-6F01-A75B27B87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F68AE4-0173-637B-D003-F9C91430F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28332B-693E-34F1-8769-CD4127A4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AB659-259A-A241-AFEF-0A8E9212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5D822C-159D-D301-B500-62545A8F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2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F08BA-5A37-400C-9CFE-2533623A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135EBC-275E-959E-B57B-7F7683045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B2C275-06D0-CEF8-FFC5-5125BC48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C9E932-AE2D-6ADF-A473-B4FC1D91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3B3F9C-4015-3FAD-7A62-5749AE9F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57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95898A-A2D4-A0EF-FF8F-D9CEAFFBE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08BD25-A4ED-CA75-82C9-85D23968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011F98-46B3-A9D7-6AC4-A88F3059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D46941-7AE2-42D2-ECEF-B8A86BC6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2F9E7A-17D3-8217-3285-ADAC6CDB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99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E12D58-67F2-7B2F-A808-59171519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8179D-10F1-A015-B46F-2A9174B26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349FDB-B2BD-8B67-7769-DDBF47B8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122812-D229-CE0E-5F22-17E3DAC0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330F0-96A7-40AD-E497-1FA2EEBB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57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6D3262-D51D-40B3-C5FE-000D7646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2EE9C6-23CE-EB24-4C68-21FF89A57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321DB-5226-EBC1-526D-E2B02F95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8C33B1-342D-EAB4-20C1-81ECD4E2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F3B39-621A-2451-908C-5A868648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85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929EF-D20B-93B0-3FE3-398FA107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25FECF-AE8E-9F86-56BA-8F9A1AE32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1DF49A-3BB9-0182-7069-A38F5D494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107A39-B465-FBC2-8F65-4FF3BB2A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6211A3-272A-97E0-D97A-F49CABF3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BE1EC6-F295-9C3E-BC4D-4A181DEF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75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BD7044-B93E-12B1-0B1A-26C02C0E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FC5D9C-7ABB-6778-F55B-05A57337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2A8376-133C-93CF-E19E-FBF56B0CE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167B05-97A9-40DD-50A9-D57FC81C5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9CAD8E-389A-0FA5-37F0-F9CE25000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3DDE04-6E8E-5A67-E096-0E012DCE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4E60C0-2300-6CDE-22ED-6506DB75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201C18-5366-72D7-6ADB-85A6AB3F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79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EC734-A496-399C-624A-691E6E18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95D744-BA20-C3AD-562E-22255F7C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CDA750-15A0-7B56-89BE-400453D6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60F6E9-F4D9-D204-DF32-055964B2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25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3D4F78-0201-2FAA-7DF2-D948DEB2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E8F757-897C-CFC6-81F2-13C55B50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FC262A-6D78-6D71-A65F-DBF38EAC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0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55D71-D967-FB52-DFB9-A455EB8E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89EFF7-3912-AB8C-2AFA-622139ABE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8664BB-22B5-6A4E-FCD4-862AC0C8E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E41014-871C-EDA9-73B5-04CF0F58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A07D03-AF3B-074F-6448-DCC9D5AC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7323F-D898-F286-4C6D-38F901C9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55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4AC2B-5B59-A8DA-73EE-E3ED1F50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85500C-7693-E0E4-56AC-34454E7D9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5C4490-8020-F603-C550-E5B909252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089CE5-28C8-E3E1-FB71-36598EC3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3EF058-F79B-B33D-AE70-9D2E8A05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B05F8-65D0-9293-FCE9-1962FBB9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63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0A87A4-E0BD-7C2A-6804-FB6FFD49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649CEF-B39B-7519-EE6A-F7F7D2A37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613BD2-9A53-8C16-EE43-819670C12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8E52-DF6C-4638-9E7F-54500F904820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87041B-2EC4-40F8-1503-FA8D71441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B91C39-9F81-2C5E-8471-9EFA05924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8655-4853-46A9-BF31-7F400FF0CF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52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fgym.fr/" TargetMode="External"/><Relationship Id="rId3" Type="http://schemas.openxmlformats.org/officeDocument/2006/relationships/hyperlink" Target="https://www.sports.gouv.fr/" TargetMode="External"/><Relationship Id="rId7" Type="http://schemas.openxmlformats.org/officeDocument/2006/relationships/hyperlink" Target="https://cros.paysdelaloire.org/page/461716-cros" TargetMode="External"/><Relationship Id="rId2" Type="http://schemas.openxmlformats.org/officeDocument/2006/relationships/hyperlink" Target="https://www.agencedusport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os44.fr/" TargetMode="External"/><Relationship Id="rId5" Type="http://schemas.openxmlformats.org/officeDocument/2006/relationships/hyperlink" Target="https://crdla-sport.franceolympique.com/accueil.php" TargetMode="External"/><Relationship Id="rId4" Type="http://schemas.openxmlformats.org/officeDocument/2006/relationships/hyperlink" Target="https://www.ars.sante.fr/liste-appels-projet-candidature-national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hyperlink" Target="mailto:&#233;quipements@ffgym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879A57E-E316-A889-7A03-32DAB8AC4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AIDES ET LIENS UTILES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ACE183-7572-DFB3-9667-624708AFD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r-FR"/>
              <a:t>Comité Départemental 44</a:t>
            </a:r>
          </a:p>
          <a:p>
            <a:pPr algn="r"/>
            <a:r>
              <a:rPr lang="fr-FR"/>
              <a:t>Janvier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EBDA9E5-78D2-634F-91F7-E7B1FB9B3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4503142"/>
            <a:ext cx="22574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38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81E25B-13D0-F9CF-724B-A1F456D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AIDES DE LA FFGYM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6122B-91FC-9615-3DDC-C3282061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4. Documents utiles liés à </a:t>
            </a:r>
            <a:r>
              <a:rPr lang="fr-FR" u="sng" dirty="0" err="1"/>
              <a:t>Qualiclub</a:t>
            </a:r>
            <a:r>
              <a:rPr lang="fr-FR" u="sng" dirty="0"/>
              <a:t> :</a:t>
            </a:r>
          </a:p>
          <a:p>
            <a:pPr marL="0" indent="0">
              <a:buNone/>
            </a:pPr>
            <a:endParaRPr lang="fr-FR" u="sng" dirty="0"/>
          </a:p>
          <a:p>
            <a:r>
              <a:rPr lang="fr-FR" dirty="0"/>
              <a:t>Page dédiée qui recense tous les documents utiles à la vie des clubs, ainsi que des modèles vierges à compléter (par-exemple le projet associatif)</a:t>
            </a:r>
          </a:p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Une image contenant texte, Police, logo, Bleu électrique&#10;&#10;Description générée automatiquement">
            <a:extLst>
              <a:ext uri="{FF2B5EF4-FFF2-40B4-BE49-F238E27FC236}">
                <a16:creationId xmlns:a16="http://schemas.microsoft.com/office/drawing/2014/main" id="{5F1A5EDD-0A6B-2F58-7366-5DE5ABE5D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95" y="5191125"/>
            <a:ext cx="14001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3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35C09D-5222-3C86-CB2E-C3F02C26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/>
              <a:t>Fonds liés au milieu associatif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75191-FE14-5ECB-2DED-53EC5222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u="sng" dirty="0"/>
              <a:t>Le FDVA (Fond pour le Développement de la Vie Associative ) :</a:t>
            </a:r>
          </a:p>
          <a:p>
            <a:pPr marL="0" indent="0">
              <a:buNone/>
            </a:pPr>
            <a:endParaRPr lang="fr-FR" u="sng" dirty="0"/>
          </a:p>
          <a:p>
            <a:r>
              <a:rPr lang="fr-FR" dirty="0"/>
              <a:t>Outil de financement de la vie associative par l’Etat pour des projets liés à :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Formation des bénévoles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Fonctionnement général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Projets innovants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6FAF3B-3C36-38A9-605C-C2245ECCB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615" y="4812506"/>
            <a:ext cx="1590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6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35C09D-5222-3C86-CB2E-C3F02C26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75191-FE14-5ECB-2DED-53EC5222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241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3 niveaux d’études des dossiers en fonction des appels à projet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Un collège départemental consultatif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Un collège régional consultatif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Un collège consultatif national</a:t>
            </a:r>
          </a:p>
          <a:p>
            <a:endParaRPr lang="fr-FR" dirty="0"/>
          </a:p>
          <a:p>
            <a:r>
              <a:rPr lang="fr-FR" dirty="0"/>
              <a:t>Obligation de passer par « Mon compte Asso »</a:t>
            </a:r>
          </a:p>
          <a:p>
            <a:endParaRPr lang="fr-FR" dirty="0"/>
          </a:p>
          <a:p>
            <a:r>
              <a:rPr lang="fr-FR" dirty="0"/>
              <a:t>Les appels à projet 2024 seront rapidement consultables sur le site</a:t>
            </a:r>
          </a:p>
        </p:txBody>
      </p:sp>
    </p:spTree>
    <p:extLst>
      <p:ext uri="{BB962C8B-B14F-4D97-AF65-F5344CB8AC3E}">
        <p14:creationId xmlns:p14="http://schemas.microsoft.com/office/powerpoint/2010/main" val="107649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E9DD9BE-495B-2AFB-52DB-060ED2BC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Fonds autres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E594F8-CA08-37E6-4BA8-445D1431D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2. </a:t>
            </a:r>
            <a:r>
              <a:rPr lang="fr-FR" u="sng" dirty="0"/>
              <a:t>Appels à projets thématiques: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Par-exemple: appels à projets liés à la santé de l’ARS ou au volet social du sport d’Impact 2024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Ou encore ceux du Conseil Départemental ou Conseil Régional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Penser également aux projets de vos communes ou intercommunalités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Nécessité d’être en veille régulière pour ne pas rater les appels à projet</a:t>
            </a:r>
          </a:p>
        </p:txBody>
      </p:sp>
    </p:spTree>
    <p:extLst>
      <p:ext uri="{BB962C8B-B14F-4D97-AF65-F5344CB8AC3E}">
        <p14:creationId xmlns:p14="http://schemas.microsoft.com/office/powerpoint/2010/main" val="46297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35C09D-5222-3C86-CB2E-C3F02C26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SITES INTERNET DU MONDE ASSOCIATIF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75191-FE14-5ECB-2DED-53EC5222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u="sng" dirty="0"/>
              <a:t>Quels sont les sites à consulter régulièrement ?</a:t>
            </a:r>
          </a:p>
          <a:p>
            <a:pPr marL="0" indent="0">
              <a:buNone/>
            </a:pPr>
            <a:endParaRPr lang="fr-FR" u="sng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https://www.agencedusport.fr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https://www.sports.gouv.fr/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https://www.ars.sante.fr/liste-appels-projet-candidature-nationale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https://crdla-sport.franceolympique.com/accueil.php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https://cdos44.fr/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https://cros.paysdelaloire.org/page/461716-cros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https://www.ffgym.fr/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10057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08E3FE-CA05-624F-0FBF-7A448A84E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MERCI DE VOTRE ATTENTION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FEBAE5-06AE-EA0A-04FD-9F5B90D46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fr-FR"/>
          </a:p>
        </p:txBody>
      </p:sp>
      <p:pic>
        <p:nvPicPr>
          <p:cNvPr id="5" name="Image 4" descr="Une image contenant texte, Police, logo, Bleu électrique&#10;&#10;Description générée automatiquement">
            <a:extLst>
              <a:ext uri="{FF2B5EF4-FFF2-40B4-BE49-F238E27FC236}">
                <a16:creationId xmlns:a16="http://schemas.microsoft.com/office/drawing/2014/main" id="{D8AD9D36-32C7-6142-770C-63CFC63AD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95" y="4690245"/>
            <a:ext cx="1767705" cy="17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6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81E25B-13D0-F9CF-724B-A1F456D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AIDES DE LA FFGYM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6122B-91FC-9615-3DDC-C3282061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u="sng" dirty="0"/>
              <a:t>Projet Sportif Fédéral (anciennement CNDS) :</a:t>
            </a:r>
          </a:p>
          <a:p>
            <a:pPr marL="0" indent="0">
              <a:buNone/>
            </a:pPr>
            <a:endParaRPr lang="fr-FR" u="sng" dirty="0"/>
          </a:p>
          <a:p>
            <a:r>
              <a:rPr lang="fr-FR" dirty="0"/>
              <a:t>Fonds de l’Etat alloués aux Fédérations </a:t>
            </a:r>
          </a:p>
          <a:p>
            <a:r>
              <a:rPr lang="fr-FR" dirty="0"/>
              <a:t>Distribués aux clubs, Comités Départementaux et Régionaux qui répondent  à l’appel à projets 1x par an</a:t>
            </a:r>
          </a:p>
          <a:p>
            <a:r>
              <a:rPr lang="fr-FR" dirty="0"/>
              <a:t>Disponible sur le site fédéral</a:t>
            </a:r>
          </a:p>
          <a:p>
            <a:r>
              <a:rPr lang="fr-FR" dirty="0"/>
              <a:t>Justification de l’utilisation des fonds l’année suivante</a:t>
            </a:r>
          </a:p>
          <a:p>
            <a:r>
              <a:rPr lang="fr-FR" dirty="0"/>
              <a:t>Obligation de passer par « mon compte Asso »</a:t>
            </a:r>
          </a:p>
        </p:txBody>
      </p:sp>
      <p:pic>
        <p:nvPicPr>
          <p:cNvPr id="5" name="Image 4" descr="Une image contenant texte, Police, logo, Bleu électrique&#10;&#10;Description générée automatiquement">
            <a:extLst>
              <a:ext uri="{FF2B5EF4-FFF2-40B4-BE49-F238E27FC236}">
                <a16:creationId xmlns:a16="http://schemas.microsoft.com/office/drawing/2014/main" id="{74A4001A-2478-CAE3-BE2D-0747AB444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4981575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3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81E25B-13D0-F9CF-724B-A1F456D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6122B-91FC-9615-3DDC-C3282061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/>
              <a:t>3 fiches action maximum par demande</a:t>
            </a:r>
          </a:p>
          <a:p>
            <a:r>
              <a:rPr lang="fr-FR"/>
              <a:t>Obligation pour le club d’avoir rédigé un projet associatif</a:t>
            </a:r>
          </a:p>
          <a:p>
            <a:r>
              <a:rPr lang="fr-FR"/>
              <a:t>Subvention maximum : 40% du budget de l’action (sauf clubs de moins de 100 licenciés)</a:t>
            </a:r>
          </a:p>
          <a:p>
            <a:r>
              <a:rPr lang="fr-FR"/>
              <a:t>Montant minimum alloué 1500 euros</a:t>
            </a:r>
          </a:p>
          <a:p>
            <a:r>
              <a:rPr lang="fr-FR"/>
              <a:t>Envoi par mail du récapitulatif CERFA par mail à la Présidente du CD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B79CD6E-664C-6BB8-AC7E-CF2F68F86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665" y="4892595"/>
            <a:ext cx="1600280" cy="160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5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B014B4-8AED-63A5-D16D-67515BB8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FR" sz="5000"/>
              <a:t>CAMPAGNE 2024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EEC1A7E-E3D7-1804-0695-B50607CC8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50692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5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0C9B88-F4C3-1094-711B-39E61800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FR" sz="5400"/>
              <a:t>DATES – CLES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14BA0DB-9200-1569-8DBE-3ADC3096F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9685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37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81E25B-13D0-F9CF-724B-A1F456D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AIDES DE LA FFGYM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6122B-91FC-9615-3DDC-C3282061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2.  </a:t>
            </a:r>
            <a:r>
              <a:rPr lang="fr-FR" u="sng" dirty="0"/>
              <a:t>GYM PROXI :</a:t>
            </a:r>
          </a:p>
          <a:p>
            <a:r>
              <a:rPr lang="fr-FR" dirty="0"/>
              <a:t>Déclinaison fédérale du plan 5000 terrains de sport de l’ANS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Deux axes: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Locaux réhabilités en salle de gym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Kits mobiles</a:t>
            </a:r>
          </a:p>
        </p:txBody>
      </p:sp>
      <p:pic>
        <p:nvPicPr>
          <p:cNvPr id="5" name="Image 4" descr="Une image contenant texte, Police, logo, Bleu électrique&#10;&#10;Description générée automatiquement">
            <a:extLst>
              <a:ext uri="{FF2B5EF4-FFF2-40B4-BE49-F238E27FC236}">
                <a16:creationId xmlns:a16="http://schemas.microsoft.com/office/drawing/2014/main" id="{38E1FC8F-D648-AB00-AC00-D5BA3B532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196" y="4799806"/>
            <a:ext cx="1512094" cy="151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4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6BFC0D-E2CB-F258-0E70-15194CE8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fr-FR" sz="5400" dirty="0"/>
              <a:t>Locaux réhabilités</a:t>
            </a:r>
          </a:p>
        </p:txBody>
      </p:sp>
      <p:pic>
        <p:nvPicPr>
          <p:cNvPr id="5" name="Picture 4" descr="Entrepôt extérieur">
            <a:extLst>
              <a:ext uri="{FF2B5EF4-FFF2-40B4-BE49-F238E27FC236}">
                <a16:creationId xmlns:a16="http://schemas.microsoft.com/office/drawing/2014/main" id="{43F99498-0731-0BA8-AF93-E523E020FD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47" r="3299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CBD282-A6DF-8027-F373-0DE3D2A0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fr-FR" sz="1900"/>
              <a:t>Consciente des défis posés par la disponibilité des gymnases, la FFGym encourage ses clubs ou structures à développer des locaux annexes, gérés en autonomie, pour proposer des activités de découverte et de loisirs.</a:t>
            </a:r>
          </a:p>
          <a:p>
            <a:endParaRPr lang="fr-FR" sz="1900"/>
          </a:p>
          <a:p>
            <a:r>
              <a:rPr lang="fr-FR" sz="1900"/>
              <a:t>Types de locaux concernés :</a:t>
            </a:r>
          </a:p>
          <a:p>
            <a:endParaRPr lang="fr-FR" sz="1900"/>
          </a:p>
          <a:p>
            <a:r>
              <a:rPr lang="fr-FR" sz="1900"/>
              <a:t>Locaux publics non-utilisés : école, gare, MJC, etc… </a:t>
            </a:r>
          </a:p>
          <a:p>
            <a:r>
              <a:rPr lang="fr-FR" sz="1900"/>
              <a:t>Salles en pied d’immeuble des bailleurs sociaux</a:t>
            </a:r>
          </a:p>
          <a:p>
            <a:r>
              <a:rPr lang="fr-FR" sz="1900"/>
              <a:t>Locaux commerciaux ou industriels</a:t>
            </a:r>
          </a:p>
          <a:p>
            <a:pPr marL="0" indent="0">
              <a:buNone/>
            </a:pPr>
            <a:endParaRPr lang="fr-FR" sz="1900"/>
          </a:p>
        </p:txBody>
      </p:sp>
    </p:spTree>
    <p:extLst>
      <p:ext uri="{BB962C8B-B14F-4D97-AF65-F5344CB8AC3E}">
        <p14:creationId xmlns:p14="http://schemas.microsoft.com/office/powerpoint/2010/main" val="99097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6BFC0D-E2CB-F258-0E70-15194CE8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/>
              <a:t>Kits mobiles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CBD282-A6DF-8027-F373-0DE3D2A0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FR" sz="2200" dirty="0"/>
              <a:t>Afin d’investir les zones blanches, la </a:t>
            </a:r>
            <a:r>
              <a:rPr lang="fr-FR" sz="2200" dirty="0" err="1"/>
              <a:t>FFGym</a:t>
            </a:r>
            <a:r>
              <a:rPr lang="fr-FR" sz="2200" dirty="0"/>
              <a:t> propose des kits mobiles, pour développer des activités gymniques en itinérance dans les lieux intérieurs ou extérieurs. Elle fournit 150 kits à ses clubs ou structures, subventionnés à 80%, hors frais de transport.</a:t>
            </a:r>
          </a:p>
          <a:p>
            <a:endParaRPr lang="fr-FR" sz="2200" dirty="0"/>
          </a:p>
          <a:p>
            <a:r>
              <a:rPr lang="fr-FR" sz="2200" dirty="0"/>
              <a:t>Types de kits :</a:t>
            </a:r>
          </a:p>
          <a:p>
            <a:endParaRPr lang="fr-FR" sz="2200" dirty="0"/>
          </a:p>
          <a:p>
            <a:r>
              <a:rPr lang="fr-FR" sz="2200" dirty="0"/>
              <a:t>Un kit « Multi-gym » pour permettre la découverte de toutes les disciplines et activités de la </a:t>
            </a:r>
            <a:r>
              <a:rPr lang="fr-FR" sz="2200" dirty="0" err="1"/>
              <a:t>FFGym</a:t>
            </a:r>
            <a:endParaRPr lang="fr-FR" sz="2200" dirty="0"/>
          </a:p>
          <a:p>
            <a:r>
              <a:rPr lang="fr-FR" sz="2200" dirty="0"/>
              <a:t>Deux kits « Parkour » pour développer l’activité Parkour : la gamme Brick ou la gamme </a:t>
            </a:r>
            <a:r>
              <a:rPr lang="fr-FR" sz="2200" dirty="0" err="1"/>
              <a:t>O’Jump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7877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81E25B-13D0-F9CF-724B-A1F456DA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AIDES DE LA FFGYM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6122B-91FC-9615-3DDC-C3282061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3. Cellule Equipements :</a:t>
            </a:r>
          </a:p>
          <a:p>
            <a:pPr marL="0" indent="0">
              <a:buNone/>
            </a:pPr>
            <a:endParaRPr lang="fr-FR" u="sng" dirty="0"/>
          </a:p>
          <a:p>
            <a:r>
              <a:rPr lang="fr-FR" dirty="0"/>
              <a:t>Des interlocuteurs à qui s’adresser pour tout projet de création ou d’agrandissement de salle spécialisée.</a:t>
            </a:r>
          </a:p>
          <a:p>
            <a:r>
              <a:rPr lang="fr-FR" dirty="0"/>
              <a:t>Aide, conseils et accompagnement technique de vos futurs projets</a:t>
            </a:r>
          </a:p>
          <a:p>
            <a:r>
              <a:rPr lang="fr-FR" dirty="0">
                <a:hlinkClick r:id="rId2"/>
              </a:rPr>
              <a:t>équipements@ffgym.fr</a:t>
            </a:r>
            <a:r>
              <a:rPr lang="fr-FR" dirty="0"/>
              <a:t> (Corentin Cornette)</a:t>
            </a:r>
          </a:p>
        </p:txBody>
      </p:sp>
      <p:pic>
        <p:nvPicPr>
          <p:cNvPr id="5" name="Image 4" descr="Une image contenant texte, Police, logo, Bleu électrique&#10;&#10;Description générée automatiquement">
            <a:extLst>
              <a:ext uri="{FF2B5EF4-FFF2-40B4-BE49-F238E27FC236}">
                <a16:creationId xmlns:a16="http://schemas.microsoft.com/office/drawing/2014/main" id="{41B198F0-A384-B08E-383C-B5966A110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0" y="5003006"/>
            <a:ext cx="1409699" cy="140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26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728</Words>
  <Application>Microsoft Office PowerPoint</Application>
  <PresentationFormat>Grand écran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Thème Office</vt:lpstr>
      <vt:lpstr>AIDES ET LIENS UTILES</vt:lpstr>
      <vt:lpstr>AIDES DE LA FFGYM</vt:lpstr>
      <vt:lpstr>Présentation PowerPoint</vt:lpstr>
      <vt:lpstr>CAMPAGNE 2024</vt:lpstr>
      <vt:lpstr>DATES – CLES</vt:lpstr>
      <vt:lpstr>AIDES DE LA FFGYM</vt:lpstr>
      <vt:lpstr>Locaux réhabilités</vt:lpstr>
      <vt:lpstr>Kits mobiles</vt:lpstr>
      <vt:lpstr>AIDES DE LA FFGYM</vt:lpstr>
      <vt:lpstr>AIDES DE LA FFGYM</vt:lpstr>
      <vt:lpstr>Fonds liés au milieu associatif</vt:lpstr>
      <vt:lpstr>Présentation PowerPoint</vt:lpstr>
      <vt:lpstr>Fonds autres</vt:lpstr>
      <vt:lpstr>SITES INTERNET DU MONDE ASSOCIATIF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AIDES ET SUBVENTIONS</dc:title>
  <dc:creator>Marie LAPERSONNE</dc:creator>
  <cp:lastModifiedBy>Marie LAPERSONNE</cp:lastModifiedBy>
  <cp:revision>38</cp:revision>
  <dcterms:created xsi:type="dcterms:W3CDTF">2024-01-09T09:18:28Z</dcterms:created>
  <dcterms:modified xsi:type="dcterms:W3CDTF">2024-01-16T16:02:04Z</dcterms:modified>
</cp:coreProperties>
</file>